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7"/>
  </p:notesMasterIdLst>
  <p:sldIdLst>
    <p:sldId id="256" r:id="rId2"/>
    <p:sldId id="317" r:id="rId3"/>
    <p:sldId id="318" r:id="rId4"/>
    <p:sldId id="320" r:id="rId5"/>
    <p:sldId id="330" r:id="rId6"/>
    <p:sldId id="321" r:id="rId7"/>
    <p:sldId id="331" r:id="rId8"/>
    <p:sldId id="329" r:id="rId9"/>
    <p:sldId id="322" r:id="rId10"/>
    <p:sldId id="323" r:id="rId11"/>
    <p:sldId id="332" r:id="rId12"/>
    <p:sldId id="341" r:id="rId13"/>
    <p:sldId id="342" r:id="rId14"/>
    <p:sldId id="333" r:id="rId15"/>
    <p:sldId id="334" r:id="rId16"/>
    <p:sldId id="325" r:id="rId17"/>
    <p:sldId id="327" r:id="rId18"/>
    <p:sldId id="336" r:id="rId19"/>
    <p:sldId id="337" r:id="rId20"/>
    <p:sldId id="338" r:id="rId21"/>
    <p:sldId id="339" r:id="rId22"/>
    <p:sldId id="340" r:id="rId23"/>
    <p:sldId id="324" r:id="rId24"/>
    <p:sldId id="328" r:id="rId25"/>
    <p:sldId id="283" r:id="rId26"/>
  </p:sldIdLst>
  <p:sldSz cx="9144000" cy="5143500" type="screen16x9"/>
  <p:notesSz cx="6858000" cy="9144000"/>
  <p:embeddedFontLst>
    <p:embeddedFont>
      <p:font typeface="Tajawal" panose="020B0604020202020204" charset="-78"/>
      <p:regular r:id="rId28"/>
      <p:bold r:id="rId29"/>
    </p:embeddedFont>
    <p:embeddedFont>
      <p:font typeface="Calibri" panose="020F0502020204030204" pitchFamily="34" charset="0"/>
      <p:regular r:id="rId30"/>
      <p:bold r:id="rId31"/>
      <p:italic r:id="rId32"/>
      <p:boldItalic r:id="rId33"/>
    </p:embeddedFont>
    <p:embeddedFont>
      <p:font typeface="Architects Daughter"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4B40F13-8418-49DA-A017-7C8473159C3A}">
  <a:tblStyle styleId="{64B40F13-8418-49DA-A017-7C8473159C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212" y="-4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Users\stefanog\Downloads\2021-03-30%20DATASET%20VISITATORI-BESUCHER%20ENG.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Users\stefanog\Downloads\QA%20VISITORS%20TABLE.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Users\stefanog\Downloads\2021-04-01%20DATASET%20OPERATORI-BETREIBER%20ENG.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Users\stefanog\Downloads\2021-04-01%20DATASET%20VISITATORI-BESUCHER%20ENG.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Users\stefanog\Downloads\2021-03-30%20DATASET%20VISITATORI-BESUCHER%20ENG.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Users\stefanog\Downloads\2021-03-31%20DATASET%20VISITATORI-BESUCHER%20ENG.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Users\stefanog\Downloads\2021-03-30%20DATASET%20VISITATORI-BESUCHER%20ENG.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Users\stefanog\Downloads\2021-04-01%20DATASET%20VISITATORI-BESUCHER%20ENG.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Users\stefanog\Downloads\2021-04-01%20DATASET%20VISITATORI-BESUCHER%20ENG.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Users\stefanog\Downloads\QA%20TABLE.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Users\stefanog\Downloads\QA%20TABL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stefanog\Downloads\2021-04-01%20DATASET%20OPERATORI-BETREIBER%20ENG.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Users\stefanog\Downloads\2021-04-01%20DATASET%20OPERATORI-BETREIBER%20ENG.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Users\stefanog\Downloads\2021-04-01%20DATASET%20OPERATORI-BETREIBER%20ENG.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Users\stefanog\Downloads\2021-04-01%20DATASET%20OPERATORI-BETREIBER%20ENG.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Users\stefanog\Downloads\2021-04-01%20DATASET%20OPERATORI-BETREIBER%20ENG.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Users\stefanog\Downloads\2021-04-01%20DATASET%20OPERATORI-BETREIBER%20E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sers\stefanog\Downloads\2021-04-01%20DATASET%20OPERATORI-BETREIBER%20E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Users\stefanog\Downloads\2021-03-30%20DATASET%20VISITATORI-BESUCHER%20ENG.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Users\stefanog\Downloads\2021-04-01%20DATASET%20OPERATORI-BETREIBER%20EN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Users\stefanog\Downloads\2021-03-31%20DATASET%20VISITATORI-BESUCHER%20ENG.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Users\stefanog\Downloads\2021-04-01%20DATASET%20OPERATORI-BETREIBER%20EN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Users\stefanog\Downloads\2021-03-31%20DATASET%20VISITATORI-BESUCHER%20ENG.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Users\stefanog\Downloads\QA%20TABL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200" dirty="0"/>
              <a:t>Province</a:t>
            </a:r>
          </a:p>
        </c:rich>
      </c:tx>
      <c:layout/>
      <c:overlay val="0"/>
    </c:title>
    <c:autoTitleDeleted val="0"/>
    <c:plotArea>
      <c:layout/>
      <c:pieChart>
        <c:varyColors val="1"/>
        <c:ser>
          <c:idx val="0"/>
          <c:order val="0"/>
          <c:tx>
            <c:v>Provincia</c:v>
          </c:tx>
          <c:dLbls>
            <c:showLegendKey val="0"/>
            <c:showVal val="1"/>
            <c:showCatName val="0"/>
            <c:showSerName val="0"/>
            <c:showPercent val="0"/>
            <c:showBubbleSize val="0"/>
            <c:showLeaderLines val="1"/>
          </c:dLbls>
          <c:cat>
            <c:strRef>
              <c:f>DESCRITTIVE!$E$2:$E$7</c:f>
              <c:strCache>
                <c:ptCount val="6"/>
                <c:pt idx="0">
                  <c:v>Bolzano</c:v>
                </c:pt>
                <c:pt idx="1">
                  <c:v>Vicenza</c:v>
                </c:pt>
                <c:pt idx="2">
                  <c:v>Udine</c:v>
                </c:pt>
                <c:pt idx="3">
                  <c:v>Land Salzburg</c:v>
                </c:pt>
                <c:pt idx="4">
                  <c:v>NR</c:v>
                </c:pt>
                <c:pt idx="5">
                  <c:v>Other</c:v>
                </c:pt>
              </c:strCache>
            </c:strRef>
          </c:cat>
          <c:val>
            <c:numRef>
              <c:f>DESCRITTIVE!$F$2:$F$7</c:f>
              <c:numCache>
                <c:formatCode>0.00%</c:formatCode>
                <c:ptCount val="6"/>
                <c:pt idx="0">
                  <c:v>0.50617283950617287</c:v>
                </c:pt>
                <c:pt idx="1">
                  <c:v>4.9382716049382713E-2</c:v>
                </c:pt>
                <c:pt idx="2">
                  <c:v>0</c:v>
                </c:pt>
                <c:pt idx="3">
                  <c:v>0.38271604938271603</c:v>
                </c:pt>
                <c:pt idx="4">
                  <c:v>2.4691358024691357E-2</c:v>
                </c:pt>
                <c:pt idx="5">
                  <c:v>3.7037037037037035E-2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Visitors</a:t>
            </a:r>
            <a:endParaRPr lang="en-GB" dirty="0"/>
          </a:p>
        </c:rich>
      </c:tx>
      <c:layout/>
      <c:overlay val="0"/>
    </c:title>
    <c:autoTitleDeleted val="0"/>
    <c:plotArea>
      <c:layout/>
      <c:barChart>
        <c:barDir val="col"/>
        <c:grouping val="clustered"/>
        <c:varyColors val="0"/>
        <c:ser>
          <c:idx val="0"/>
          <c:order val="0"/>
          <c:tx>
            <c:v>In your opinion, what are the digital and multimedia technologies on which to focus primarily to make sites of cultural interest more accessible?</c:v>
          </c:tx>
          <c:invertIfNegative val="0"/>
          <c:dLbls>
            <c:showLegendKey val="0"/>
            <c:showVal val="1"/>
            <c:showCatName val="0"/>
            <c:showSerName val="0"/>
            <c:showPercent val="0"/>
            <c:showBubbleSize val="0"/>
            <c:showLeaderLines val="0"/>
          </c:dLbls>
          <c:cat>
            <c:strRef>
              <c:f>Sheet1!$B$2:$B$15</c:f>
              <c:strCache>
                <c:ptCount val="14"/>
                <c:pt idx="0">
                  <c:v>Improve information quality</c:v>
                </c:pt>
                <c:pt idx="1">
                  <c:v>Virtual Reality</c:v>
                </c:pt>
                <c:pt idx="2">
                  <c:v>Beacons</c:v>
                </c:pt>
                <c:pt idx="3">
                  <c:v>Audioguides</c:v>
                </c:pt>
                <c:pt idx="4">
                  <c:v>Augmented Reality</c:v>
                </c:pt>
                <c:pt idx="5">
                  <c:v>Websites</c:v>
                </c:pt>
                <c:pt idx="6">
                  <c:v>Videos</c:v>
                </c:pt>
                <c:pt idx="7">
                  <c:v>Improvements for visually impaired people</c:v>
                </c:pt>
                <c:pt idx="8">
                  <c:v>Apps</c:v>
                </c:pt>
                <c:pt idx="9">
                  <c:v>I don't know</c:v>
                </c:pt>
                <c:pt idx="10">
                  <c:v>PC</c:v>
                </c:pt>
                <c:pt idx="11">
                  <c:v>Simple language</c:v>
                </c:pt>
                <c:pt idx="12">
                  <c:v>QR-Code</c:v>
                </c:pt>
                <c:pt idx="13">
                  <c:v>Architectural barriers removal</c:v>
                </c:pt>
              </c:strCache>
            </c:strRef>
          </c:cat>
          <c:val>
            <c:numRef>
              <c:f>Sheet1!$F$2:$F$15</c:f>
              <c:numCache>
                <c:formatCode>General</c:formatCode>
                <c:ptCount val="14"/>
                <c:pt idx="0">
                  <c:v>1</c:v>
                </c:pt>
                <c:pt idx="1">
                  <c:v>21</c:v>
                </c:pt>
                <c:pt idx="2">
                  <c:v>2</c:v>
                </c:pt>
                <c:pt idx="3">
                  <c:v>13</c:v>
                </c:pt>
                <c:pt idx="4">
                  <c:v>1</c:v>
                </c:pt>
                <c:pt idx="5">
                  <c:v>4</c:v>
                </c:pt>
                <c:pt idx="6">
                  <c:v>3</c:v>
                </c:pt>
                <c:pt idx="7">
                  <c:v>2</c:v>
                </c:pt>
                <c:pt idx="8">
                  <c:v>7</c:v>
                </c:pt>
                <c:pt idx="9">
                  <c:v>5</c:v>
                </c:pt>
                <c:pt idx="10">
                  <c:v>1</c:v>
                </c:pt>
                <c:pt idx="11">
                  <c:v>1</c:v>
                </c:pt>
                <c:pt idx="12">
                  <c:v>1</c:v>
                </c:pt>
                <c:pt idx="13">
                  <c:v>3</c:v>
                </c:pt>
              </c:numCache>
            </c:numRef>
          </c:val>
        </c:ser>
        <c:dLbls>
          <c:showLegendKey val="0"/>
          <c:showVal val="0"/>
          <c:showCatName val="0"/>
          <c:showSerName val="0"/>
          <c:showPercent val="0"/>
          <c:showBubbleSize val="0"/>
        </c:dLbls>
        <c:gapWidth val="150"/>
        <c:axId val="116759168"/>
        <c:axId val="116760960"/>
      </c:barChart>
      <c:catAx>
        <c:axId val="116759168"/>
        <c:scaling>
          <c:orientation val="minMax"/>
        </c:scaling>
        <c:delete val="0"/>
        <c:axPos val="b"/>
        <c:majorTickMark val="out"/>
        <c:minorTickMark val="none"/>
        <c:tickLblPos val="nextTo"/>
        <c:crossAx val="116760960"/>
        <c:crosses val="autoZero"/>
        <c:auto val="1"/>
        <c:lblAlgn val="ctr"/>
        <c:lblOffset val="100"/>
        <c:noMultiLvlLbl val="0"/>
      </c:catAx>
      <c:valAx>
        <c:axId val="116760960"/>
        <c:scaling>
          <c:orientation val="minMax"/>
        </c:scaling>
        <c:delete val="0"/>
        <c:axPos val="l"/>
        <c:majorGridlines/>
        <c:numFmt formatCode="General" sourceLinked="1"/>
        <c:majorTickMark val="out"/>
        <c:minorTickMark val="none"/>
        <c:tickLblPos val="nextTo"/>
        <c:crossAx val="11675916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Operators</a:t>
            </a:r>
            <a:endParaRPr lang="en-GB" dirty="0"/>
          </a:p>
        </c:rich>
      </c:tx>
      <c:layout/>
      <c:overlay val="0"/>
    </c:title>
    <c:autoTitleDeleted val="0"/>
    <c:plotArea>
      <c:layout/>
      <c:barChart>
        <c:barDir val="bar"/>
        <c:grouping val="clustered"/>
        <c:varyColors val="0"/>
        <c:ser>
          <c:idx val="0"/>
          <c:order val="0"/>
          <c:tx>
            <c:v>What do you consider a priority to make museums and places of cultural interest accessible?</c:v>
          </c:tx>
          <c:invertIfNegative val="0"/>
          <c:dLbls>
            <c:dLbl>
              <c:idx val="2"/>
              <c:layout/>
              <c:tx>
                <c:rich>
                  <a:bodyPr/>
                  <a:lstStyle/>
                  <a:p>
                    <a:r>
                      <a:rPr lang="en-US" b="1" dirty="0">
                        <a:solidFill>
                          <a:srgbClr val="FF0000"/>
                        </a:solidFill>
                      </a:rPr>
                      <a:t>29,01%</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DESCRITTIVE!$AJ$8:$AJ$12</c:f>
              <c:strCache>
                <c:ptCount val="5"/>
                <c:pt idx="0">
                  <c:v>Invest in information and communication technologies to improve accessibility</c:v>
                </c:pt>
                <c:pt idx="1">
                  <c:v>Share and disseminate knowledge about innovative solutions</c:v>
                </c:pt>
                <c:pt idx="2">
                  <c:v>Remove architectural barriers</c:v>
                </c:pt>
                <c:pt idx="3">
                  <c:v>Raise awareness of the needs of people with disabilities</c:v>
                </c:pt>
                <c:pt idx="4">
                  <c:v>Train the staff of museums and other cultural structures</c:v>
                </c:pt>
              </c:strCache>
            </c:strRef>
          </c:cat>
          <c:val>
            <c:numRef>
              <c:f>DESCRITTIVE!$AK$8:$AK$12</c:f>
              <c:numCache>
                <c:formatCode>0.00%</c:formatCode>
                <c:ptCount val="5"/>
                <c:pt idx="0">
                  <c:v>0.16793893129770993</c:v>
                </c:pt>
                <c:pt idx="1">
                  <c:v>0.16030534351145037</c:v>
                </c:pt>
                <c:pt idx="2">
                  <c:v>0.29007633587786258</c:v>
                </c:pt>
                <c:pt idx="3">
                  <c:v>0.25954198473282442</c:v>
                </c:pt>
                <c:pt idx="4">
                  <c:v>0.12213740458015267</c:v>
                </c:pt>
              </c:numCache>
            </c:numRef>
          </c:val>
        </c:ser>
        <c:dLbls>
          <c:showLegendKey val="0"/>
          <c:showVal val="0"/>
          <c:showCatName val="0"/>
          <c:showSerName val="0"/>
          <c:showPercent val="0"/>
          <c:showBubbleSize val="0"/>
        </c:dLbls>
        <c:gapWidth val="150"/>
        <c:axId val="117785728"/>
        <c:axId val="117787264"/>
      </c:barChart>
      <c:catAx>
        <c:axId val="117785728"/>
        <c:scaling>
          <c:orientation val="minMax"/>
        </c:scaling>
        <c:delete val="0"/>
        <c:axPos val="l"/>
        <c:majorTickMark val="out"/>
        <c:minorTickMark val="none"/>
        <c:tickLblPos val="nextTo"/>
        <c:crossAx val="117787264"/>
        <c:crosses val="autoZero"/>
        <c:auto val="1"/>
        <c:lblAlgn val="ctr"/>
        <c:lblOffset val="100"/>
        <c:noMultiLvlLbl val="0"/>
      </c:catAx>
      <c:valAx>
        <c:axId val="117787264"/>
        <c:scaling>
          <c:orientation val="minMax"/>
        </c:scaling>
        <c:delete val="0"/>
        <c:axPos val="b"/>
        <c:majorGridlines/>
        <c:numFmt formatCode="0%" sourceLinked="0"/>
        <c:majorTickMark val="out"/>
        <c:minorTickMark val="none"/>
        <c:tickLblPos val="nextTo"/>
        <c:crossAx val="11778572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Visitors</a:t>
            </a:r>
          </a:p>
        </c:rich>
      </c:tx>
      <c:layout/>
      <c:overlay val="0"/>
    </c:title>
    <c:autoTitleDeleted val="0"/>
    <c:plotArea>
      <c:layout/>
      <c:barChart>
        <c:barDir val="bar"/>
        <c:grouping val="clustered"/>
        <c:varyColors val="0"/>
        <c:ser>
          <c:idx val="0"/>
          <c:order val="0"/>
          <c:tx>
            <c:v>What do you consider a priority to make museums and places of cultural interest accessible?</c:v>
          </c:tx>
          <c:invertIfNegative val="0"/>
          <c:dLbls>
            <c:dLbl>
              <c:idx val="0"/>
              <c:layout>
                <c:manualLayout>
                  <c:x val="-2.1367521367521368E-7"/>
                  <c:y val="4.8506944444444443E-2"/>
                </c:manualLayout>
              </c:layout>
              <c:tx>
                <c:rich>
                  <a:bodyPr/>
                  <a:lstStyle/>
                  <a:p>
                    <a:r>
                      <a:rPr lang="en-US" b="1" dirty="0" smtClean="0">
                        <a:solidFill>
                          <a:srgbClr val="FF0000"/>
                        </a:solidFill>
                      </a:rPr>
                      <a:t>27,71</a:t>
                    </a:r>
                    <a:r>
                      <a:rPr lang="en-US" b="1" dirty="0">
                        <a:solidFill>
                          <a:srgbClr val="FF0000"/>
                        </a:solidFill>
                      </a:rPr>
                      <a:t>%</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DESCRITTIVE!$BH$10:$BH$16</c:f>
              <c:strCache>
                <c:ptCount val="7"/>
                <c:pt idx="0">
                  <c:v>Invest in information and communication technologies to improve accessibility</c:v>
                </c:pt>
                <c:pt idx="1">
                  <c:v>Share and disseminate knowledge about innovative solutions</c:v>
                </c:pt>
                <c:pt idx="2">
                  <c:v>Remove architectural barriers</c:v>
                </c:pt>
                <c:pt idx="3">
                  <c:v>Raise awareness of the needs of people with disabilities</c:v>
                </c:pt>
                <c:pt idx="4">
                  <c:v>Train the staff of museums and other cultural structures</c:v>
                </c:pt>
                <c:pt idx="5">
                  <c:v>Disseminating the topic at school level on accessibility</c:v>
                </c:pt>
                <c:pt idx="6">
                  <c:v>NR</c:v>
                </c:pt>
              </c:strCache>
            </c:strRef>
          </c:cat>
          <c:val>
            <c:numRef>
              <c:f>DESCRITTIVE!$BI$10:$BI$16</c:f>
              <c:numCache>
                <c:formatCode>0.00%</c:formatCode>
                <c:ptCount val="7"/>
                <c:pt idx="0">
                  <c:v>0.27710843373493976</c:v>
                </c:pt>
                <c:pt idx="1">
                  <c:v>0.15060240963855423</c:v>
                </c:pt>
                <c:pt idx="2">
                  <c:v>0.13855421686746988</c:v>
                </c:pt>
                <c:pt idx="3">
                  <c:v>0.23493975903614459</c:v>
                </c:pt>
                <c:pt idx="4">
                  <c:v>0.18072289156626506</c:v>
                </c:pt>
                <c:pt idx="5">
                  <c:v>6.024096385542169E-3</c:v>
                </c:pt>
                <c:pt idx="6">
                  <c:v>1.2048192771084338E-2</c:v>
                </c:pt>
              </c:numCache>
            </c:numRef>
          </c:val>
        </c:ser>
        <c:dLbls>
          <c:showLegendKey val="0"/>
          <c:showVal val="0"/>
          <c:showCatName val="0"/>
          <c:showSerName val="0"/>
          <c:showPercent val="0"/>
          <c:showBubbleSize val="0"/>
        </c:dLbls>
        <c:gapWidth val="150"/>
        <c:axId val="117807744"/>
        <c:axId val="117821824"/>
      </c:barChart>
      <c:catAx>
        <c:axId val="117807744"/>
        <c:scaling>
          <c:orientation val="minMax"/>
        </c:scaling>
        <c:delete val="0"/>
        <c:axPos val="l"/>
        <c:majorTickMark val="out"/>
        <c:minorTickMark val="none"/>
        <c:tickLblPos val="nextTo"/>
        <c:crossAx val="117821824"/>
        <c:crosses val="autoZero"/>
        <c:auto val="1"/>
        <c:lblAlgn val="ctr"/>
        <c:lblOffset val="100"/>
        <c:noMultiLvlLbl val="0"/>
      </c:catAx>
      <c:valAx>
        <c:axId val="117821824"/>
        <c:scaling>
          <c:orientation val="minMax"/>
        </c:scaling>
        <c:delete val="0"/>
        <c:axPos val="b"/>
        <c:majorGridlines/>
        <c:numFmt formatCode="0%" sourceLinked="0"/>
        <c:majorTickMark val="out"/>
        <c:minorTickMark val="none"/>
        <c:tickLblPos val="nextTo"/>
        <c:crossAx val="117807744"/>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How often do you go to visit a museum or other </a:t>
            </a:r>
            <a:r>
              <a:rPr lang="en-GB" dirty="0" smtClean="0"/>
              <a:t>places </a:t>
            </a:r>
            <a:r>
              <a:rPr lang="en-GB" dirty="0"/>
              <a:t>of cultural interest?</a:t>
            </a:r>
          </a:p>
        </c:rich>
      </c:tx>
      <c:overlay val="0"/>
    </c:title>
    <c:autoTitleDeleted val="0"/>
    <c:plotArea>
      <c:layout/>
      <c:pieChart>
        <c:varyColors val="1"/>
        <c:ser>
          <c:idx val="0"/>
          <c:order val="0"/>
          <c:tx>
            <c:v>How often do you go to visit a museum or other place of cultural interest?</c:v>
          </c:tx>
          <c:dLbls>
            <c:showLegendKey val="0"/>
            <c:showVal val="1"/>
            <c:showCatName val="0"/>
            <c:showSerName val="0"/>
            <c:showPercent val="0"/>
            <c:showBubbleSize val="0"/>
            <c:showLeaderLines val="1"/>
          </c:dLbls>
          <c:cat>
            <c:strRef>
              <c:f>DESCRITTIVE!$M$2:$M$7</c:f>
              <c:strCache>
                <c:ptCount val="6"/>
                <c:pt idx="0">
                  <c:v>Less than once per year</c:v>
                </c:pt>
                <c:pt idx="1">
                  <c:v>1 to 3 times per year</c:v>
                </c:pt>
                <c:pt idx="2">
                  <c:v>4 to 7 times per year</c:v>
                </c:pt>
                <c:pt idx="3">
                  <c:v>8 to 12 times per year</c:v>
                </c:pt>
                <c:pt idx="4">
                  <c:v>More than 12 times per year</c:v>
                </c:pt>
                <c:pt idx="5">
                  <c:v>NR</c:v>
                </c:pt>
              </c:strCache>
            </c:strRef>
          </c:cat>
          <c:val>
            <c:numRef>
              <c:f>DESCRITTIVE!$N$2:$N$7</c:f>
              <c:numCache>
                <c:formatCode>0.00%</c:formatCode>
                <c:ptCount val="6"/>
                <c:pt idx="0">
                  <c:v>0.13580246913580246</c:v>
                </c:pt>
                <c:pt idx="1">
                  <c:v>0.35802469135802467</c:v>
                </c:pt>
                <c:pt idx="2">
                  <c:v>0.22222222222222221</c:v>
                </c:pt>
                <c:pt idx="3">
                  <c:v>0.13580246913580246</c:v>
                </c:pt>
                <c:pt idx="4">
                  <c:v>0.13580246913580246</c:v>
                </c:pt>
                <c:pt idx="5">
                  <c:v>1.2345679012345678E-2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v>What cultural destinations have you visited most often?</c:v>
          </c:tx>
          <c:invertIfNegative val="0"/>
          <c:dLbls>
            <c:showLegendKey val="0"/>
            <c:showVal val="1"/>
            <c:showCatName val="0"/>
            <c:showSerName val="0"/>
            <c:showPercent val="0"/>
            <c:showBubbleSize val="0"/>
            <c:showLeaderLines val="0"/>
          </c:dLbls>
          <c:cat>
            <c:strRef>
              <c:f>DESCRITTIVE!$O$2:$O$7</c:f>
              <c:strCache>
                <c:ptCount val="6"/>
                <c:pt idx="0">
                  <c:v>Museums</c:v>
                </c:pt>
                <c:pt idx="1">
                  <c:v>Historical/Botanical Gardens</c:v>
                </c:pt>
                <c:pt idx="2">
                  <c:v>Castles/Historical Buildings</c:v>
                </c:pt>
                <c:pt idx="3">
                  <c:v>Buildings dedicated to religious worship</c:v>
                </c:pt>
                <c:pt idx="4">
                  <c:v>NR</c:v>
                </c:pt>
                <c:pt idx="5">
                  <c:v>Other</c:v>
                </c:pt>
              </c:strCache>
            </c:strRef>
          </c:cat>
          <c:val>
            <c:numRef>
              <c:f>DESCRITTIVE!$P$12:$P$17</c:f>
              <c:numCache>
                <c:formatCode>0.00%</c:formatCode>
                <c:ptCount val="6"/>
                <c:pt idx="0">
                  <c:v>0.54374999999999996</c:v>
                </c:pt>
                <c:pt idx="1">
                  <c:v>0.13125000000000001</c:v>
                </c:pt>
                <c:pt idx="2">
                  <c:v>0.1</c:v>
                </c:pt>
                <c:pt idx="3">
                  <c:v>0.14374999999999999</c:v>
                </c:pt>
                <c:pt idx="4">
                  <c:v>1.2500000000000001E-2</c:v>
                </c:pt>
                <c:pt idx="5">
                  <c:v>6.8750000000000006E-2</c:v>
                </c:pt>
              </c:numCache>
            </c:numRef>
          </c:val>
        </c:ser>
        <c:dLbls>
          <c:showLegendKey val="0"/>
          <c:showVal val="0"/>
          <c:showCatName val="0"/>
          <c:showSerName val="0"/>
          <c:showPercent val="0"/>
          <c:showBubbleSize val="0"/>
        </c:dLbls>
        <c:gapWidth val="150"/>
        <c:axId val="119374976"/>
        <c:axId val="119376512"/>
      </c:barChart>
      <c:catAx>
        <c:axId val="119374976"/>
        <c:scaling>
          <c:orientation val="minMax"/>
        </c:scaling>
        <c:delete val="0"/>
        <c:axPos val="l"/>
        <c:majorTickMark val="out"/>
        <c:minorTickMark val="none"/>
        <c:tickLblPos val="nextTo"/>
        <c:crossAx val="119376512"/>
        <c:crosses val="autoZero"/>
        <c:auto val="1"/>
        <c:lblAlgn val="ctr"/>
        <c:lblOffset val="100"/>
        <c:noMultiLvlLbl val="0"/>
      </c:catAx>
      <c:valAx>
        <c:axId val="119376512"/>
        <c:scaling>
          <c:orientation val="minMax"/>
        </c:scaling>
        <c:delete val="0"/>
        <c:axPos val="b"/>
        <c:majorGridlines/>
        <c:numFmt formatCode="0%" sourceLinked="0"/>
        <c:majorTickMark val="out"/>
        <c:minorTickMark val="none"/>
        <c:tickLblPos val="nextTo"/>
        <c:crossAx val="119374976"/>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v>Do you generally visit museums and places of cultural interest alone or in company?</c:v>
          </c:tx>
          <c:dLbls>
            <c:showLegendKey val="0"/>
            <c:showVal val="1"/>
            <c:showCatName val="0"/>
            <c:showSerName val="0"/>
            <c:showPercent val="0"/>
            <c:showBubbleSize val="0"/>
            <c:showLeaderLines val="1"/>
          </c:dLbls>
          <c:cat>
            <c:strRef>
              <c:f>DESCRITTIVE!$Q$2:$Q$4</c:f>
              <c:strCache>
                <c:ptCount val="3"/>
                <c:pt idx="0">
                  <c:v>Alone</c:v>
                </c:pt>
                <c:pt idx="1">
                  <c:v>In company</c:v>
                </c:pt>
                <c:pt idx="2">
                  <c:v>NR</c:v>
                </c:pt>
              </c:strCache>
            </c:strRef>
          </c:cat>
          <c:val>
            <c:numRef>
              <c:f>DESCRITTIVE!$R$2:$R$4</c:f>
              <c:numCache>
                <c:formatCode>0.00%</c:formatCode>
                <c:ptCount val="3"/>
                <c:pt idx="0">
                  <c:v>9.8765432098765427E-2</c:v>
                </c:pt>
                <c:pt idx="1">
                  <c:v>0.87654320987654322</c:v>
                </c:pt>
                <c:pt idx="2">
                  <c:v>2.4691358024691357E-2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v>Among the relational obstacles, which are the most common ones in your opinion?</c:v>
          </c:tx>
          <c:invertIfNegative val="0"/>
          <c:dLbls>
            <c:showLegendKey val="0"/>
            <c:showVal val="1"/>
            <c:showCatName val="0"/>
            <c:showSerName val="0"/>
            <c:showPercent val="0"/>
            <c:showBubbleSize val="0"/>
            <c:showLeaderLines val="0"/>
          </c:dLbls>
          <c:cat>
            <c:strRef>
              <c:f>DESCRITTIVE!$AF$10:$AF$14</c:f>
              <c:strCache>
                <c:ptCount val="5"/>
                <c:pt idx="0">
                  <c:v>Staff unable to understand the needs of PwD</c:v>
                </c:pt>
                <c:pt idx="1">
                  <c:v>Staff unwiling to provide adequate support, help or information</c:v>
                </c:pt>
                <c:pt idx="2">
                  <c:v>Staff unable to provide adequate information</c:v>
                </c:pt>
                <c:pt idx="3">
                  <c:v>Staff has discriminatory attitude towards PwD</c:v>
                </c:pt>
                <c:pt idx="4">
                  <c:v>Other users who do not recognise the needs for PwD</c:v>
                </c:pt>
              </c:strCache>
            </c:strRef>
          </c:cat>
          <c:val>
            <c:numRef>
              <c:f>DESCRITTIVE!$AG$10:$AG$14</c:f>
              <c:numCache>
                <c:formatCode>0.00%</c:formatCode>
                <c:ptCount val="5"/>
                <c:pt idx="0">
                  <c:v>0.23255813953488372</c:v>
                </c:pt>
                <c:pt idx="1">
                  <c:v>4.6511627906976744E-2</c:v>
                </c:pt>
                <c:pt idx="2">
                  <c:v>0.2558139534883721</c:v>
                </c:pt>
                <c:pt idx="3">
                  <c:v>5.8139534883720929E-2</c:v>
                </c:pt>
                <c:pt idx="4">
                  <c:v>0.40697674418604651</c:v>
                </c:pt>
              </c:numCache>
            </c:numRef>
          </c:val>
        </c:ser>
        <c:dLbls>
          <c:showLegendKey val="0"/>
          <c:showVal val="0"/>
          <c:showCatName val="0"/>
          <c:showSerName val="0"/>
          <c:showPercent val="0"/>
          <c:showBubbleSize val="0"/>
        </c:dLbls>
        <c:gapWidth val="150"/>
        <c:axId val="121663488"/>
        <c:axId val="121657600"/>
      </c:barChart>
      <c:valAx>
        <c:axId val="121657600"/>
        <c:scaling>
          <c:orientation val="minMax"/>
        </c:scaling>
        <c:delete val="0"/>
        <c:axPos val="b"/>
        <c:majorGridlines/>
        <c:numFmt formatCode="0%" sourceLinked="0"/>
        <c:majorTickMark val="out"/>
        <c:minorTickMark val="none"/>
        <c:tickLblPos val="nextTo"/>
        <c:crossAx val="121663488"/>
        <c:crosses val="autoZero"/>
        <c:crossBetween val="between"/>
      </c:valAx>
      <c:catAx>
        <c:axId val="121663488"/>
        <c:scaling>
          <c:orientation val="minMax"/>
        </c:scaling>
        <c:delete val="0"/>
        <c:axPos val="l"/>
        <c:majorTickMark val="out"/>
        <c:minorTickMark val="none"/>
        <c:tickLblPos val="nextTo"/>
        <c:crossAx val="121657600"/>
        <c:crosses val="autoZero"/>
        <c:auto val="1"/>
        <c:lblAlgn val="ctr"/>
        <c:lblOffset val="100"/>
        <c:noMultiLvlLbl val="0"/>
      </c:cat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If you agree with the previous </a:t>
            </a:r>
            <a:r>
              <a:rPr lang="en-GB" dirty="0" smtClean="0"/>
              <a:t>statement, </a:t>
            </a:r>
            <a:r>
              <a:rPr lang="en-GB" dirty="0"/>
              <a:t>please indicate one or more possible negative experiences:</a:t>
            </a:r>
          </a:p>
        </c:rich>
      </c:tx>
      <c:overlay val="0"/>
    </c:title>
    <c:autoTitleDeleted val="0"/>
    <c:plotArea>
      <c:layout/>
      <c:barChart>
        <c:barDir val="bar"/>
        <c:grouping val="clustered"/>
        <c:varyColors val="0"/>
        <c:ser>
          <c:idx val="0"/>
          <c:order val="0"/>
          <c:tx>
            <c:v>If you agree with the previous statement, please indicate one or more possible negative experiences:</c:v>
          </c:tx>
          <c:invertIfNegative val="0"/>
          <c:dLbls>
            <c:showLegendKey val="0"/>
            <c:showVal val="1"/>
            <c:showCatName val="0"/>
            <c:showSerName val="0"/>
            <c:showPercent val="0"/>
            <c:showBubbleSize val="0"/>
            <c:showLeaderLines val="0"/>
          </c:dLbls>
          <c:cat>
            <c:strRef>
              <c:f>DESCRITTIVE!$BC$11:$BC$18</c:f>
              <c:strCache>
                <c:ptCount val="8"/>
                <c:pt idx="0">
                  <c:v>Inability to manage the visitor's specific needs</c:v>
                </c:pt>
                <c:pt idx="1">
                  <c:v>Involuntary lack of respect</c:v>
                </c:pt>
                <c:pt idx="2">
                  <c:v>Discriminatory attitude</c:v>
                </c:pt>
                <c:pt idx="3">
                  <c:v>Unsolicited assistance services</c:v>
                </c:pt>
                <c:pt idx="4">
                  <c:v>Lack of empathy</c:v>
                </c:pt>
                <c:pt idx="5">
                  <c:v>Lack of patience</c:v>
                </c:pt>
                <c:pt idx="6">
                  <c:v>Invasion of personal space or excessive confidence</c:v>
                </c:pt>
                <c:pt idx="7">
                  <c:v>NR</c:v>
                </c:pt>
              </c:strCache>
            </c:strRef>
          </c:cat>
          <c:val>
            <c:numRef>
              <c:f>DESCRITTIVE!$BD$11:$BD$18</c:f>
              <c:numCache>
                <c:formatCode>0.00%</c:formatCode>
                <c:ptCount val="8"/>
                <c:pt idx="0">
                  <c:v>0.23026315789473684</c:v>
                </c:pt>
                <c:pt idx="1">
                  <c:v>0.125</c:v>
                </c:pt>
                <c:pt idx="2">
                  <c:v>3.2894736842105261E-2</c:v>
                </c:pt>
                <c:pt idx="3">
                  <c:v>7.8947368421052627E-2</c:v>
                </c:pt>
                <c:pt idx="4">
                  <c:v>0.16447368421052633</c:v>
                </c:pt>
                <c:pt idx="5">
                  <c:v>0.22368421052631579</c:v>
                </c:pt>
                <c:pt idx="6">
                  <c:v>8.5526315789473686E-2</c:v>
                </c:pt>
                <c:pt idx="7">
                  <c:v>5.921052631578947E-2</c:v>
                </c:pt>
              </c:numCache>
            </c:numRef>
          </c:val>
        </c:ser>
        <c:dLbls>
          <c:showLegendKey val="0"/>
          <c:showVal val="0"/>
          <c:showCatName val="0"/>
          <c:showSerName val="0"/>
          <c:showPercent val="0"/>
          <c:showBubbleSize val="0"/>
        </c:dLbls>
        <c:gapWidth val="150"/>
        <c:axId val="120709504"/>
        <c:axId val="120711040"/>
      </c:barChart>
      <c:catAx>
        <c:axId val="120709504"/>
        <c:scaling>
          <c:orientation val="minMax"/>
        </c:scaling>
        <c:delete val="0"/>
        <c:axPos val="l"/>
        <c:majorTickMark val="out"/>
        <c:minorTickMark val="none"/>
        <c:tickLblPos val="nextTo"/>
        <c:crossAx val="120711040"/>
        <c:crosses val="autoZero"/>
        <c:auto val="1"/>
        <c:lblAlgn val="ctr"/>
        <c:lblOffset val="100"/>
        <c:noMultiLvlLbl val="0"/>
      </c:catAx>
      <c:valAx>
        <c:axId val="120711040"/>
        <c:scaling>
          <c:orientation val="minMax"/>
        </c:scaling>
        <c:delete val="0"/>
        <c:axPos val="b"/>
        <c:majorGridlines/>
        <c:numFmt formatCode="0%" sourceLinked="0"/>
        <c:majorTickMark val="out"/>
        <c:minorTickMark val="none"/>
        <c:tickLblPos val="nextTo"/>
        <c:crossAx val="120709504"/>
        <c:crosses val="autoZero"/>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In my opinion, accessibility means:</a:t>
            </a:r>
          </a:p>
        </c:rich>
      </c:tx>
      <c:overlay val="0"/>
    </c:title>
    <c:autoTitleDeleted val="0"/>
    <c:plotArea>
      <c:layout/>
      <c:barChart>
        <c:barDir val="col"/>
        <c:grouping val="clustered"/>
        <c:varyColors val="0"/>
        <c:ser>
          <c:idx val="0"/>
          <c:order val="0"/>
          <c:tx>
            <c:v>Accessibility</c:v>
          </c:tx>
          <c:invertIfNegative val="0"/>
          <c:dLbls>
            <c:showLegendKey val="0"/>
            <c:showVal val="1"/>
            <c:showCatName val="0"/>
            <c:showSerName val="0"/>
            <c:showPercent val="0"/>
            <c:showBubbleSize val="0"/>
            <c:showLeaderLines val="0"/>
          </c:dLbls>
          <c:cat>
            <c:strRef>
              <c:f>Sheet1!$B$2:$B$13</c:f>
              <c:strCache>
                <c:ptCount val="12"/>
                <c:pt idx="0">
                  <c:v>Disability</c:v>
                </c:pt>
                <c:pt idx="1">
                  <c:v>Independency</c:v>
                </c:pt>
                <c:pt idx="2">
                  <c:v>Barriers removal</c:v>
                </c:pt>
                <c:pt idx="3">
                  <c:v>Participation</c:v>
                </c:pt>
                <c:pt idx="4">
                  <c:v>Possibility and freedom</c:v>
                </c:pt>
                <c:pt idx="5">
                  <c:v>Inclusion</c:v>
                </c:pt>
                <c:pt idx="6">
                  <c:v>Usability</c:v>
                </c:pt>
                <c:pt idx="7">
                  <c:v>Pragmatic aspects as costs, timetables, etc</c:v>
                </c:pt>
                <c:pt idx="8">
                  <c:v>Self gratification</c:v>
                </c:pt>
                <c:pt idx="9">
                  <c:v>Need for funds</c:v>
                </c:pt>
                <c:pt idx="10">
                  <c:v>Responsibility</c:v>
                </c:pt>
                <c:pt idx="11">
                  <c:v>Attractive offer</c:v>
                </c:pt>
              </c:strCache>
            </c:strRef>
          </c:cat>
          <c:val>
            <c:numRef>
              <c:f>Sheet1!$F$2:$F$13</c:f>
              <c:numCache>
                <c:formatCode>General</c:formatCode>
                <c:ptCount val="12"/>
                <c:pt idx="0">
                  <c:v>19</c:v>
                </c:pt>
                <c:pt idx="1">
                  <c:v>7</c:v>
                </c:pt>
                <c:pt idx="2">
                  <c:v>23</c:v>
                </c:pt>
                <c:pt idx="3">
                  <c:v>6</c:v>
                </c:pt>
                <c:pt idx="4">
                  <c:v>20</c:v>
                </c:pt>
                <c:pt idx="5">
                  <c:v>37</c:v>
                </c:pt>
                <c:pt idx="6">
                  <c:v>9</c:v>
                </c:pt>
                <c:pt idx="7">
                  <c:v>4</c:v>
                </c:pt>
                <c:pt idx="8">
                  <c:v>1</c:v>
                </c:pt>
                <c:pt idx="9">
                  <c:v>1</c:v>
                </c:pt>
                <c:pt idx="10">
                  <c:v>1</c:v>
                </c:pt>
                <c:pt idx="11">
                  <c:v>1</c:v>
                </c:pt>
              </c:numCache>
            </c:numRef>
          </c:val>
        </c:ser>
        <c:dLbls>
          <c:showLegendKey val="0"/>
          <c:showVal val="0"/>
          <c:showCatName val="0"/>
          <c:showSerName val="0"/>
          <c:showPercent val="0"/>
          <c:showBubbleSize val="0"/>
        </c:dLbls>
        <c:gapWidth val="150"/>
        <c:axId val="124455936"/>
        <c:axId val="124490496"/>
      </c:barChart>
      <c:catAx>
        <c:axId val="124455936"/>
        <c:scaling>
          <c:orientation val="minMax"/>
        </c:scaling>
        <c:delete val="0"/>
        <c:axPos val="b"/>
        <c:numFmt formatCode="General" sourceLinked="1"/>
        <c:majorTickMark val="out"/>
        <c:minorTickMark val="none"/>
        <c:tickLblPos val="nextTo"/>
        <c:crossAx val="124490496"/>
        <c:crosses val="autoZero"/>
        <c:auto val="1"/>
        <c:lblAlgn val="ctr"/>
        <c:lblOffset val="100"/>
        <c:noMultiLvlLbl val="0"/>
      </c:catAx>
      <c:valAx>
        <c:axId val="124490496"/>
        <c:scaling>
          <c:orientation val="minMax"/>
        </c:scaling>
        <c:delete val="0"/>
        <c:axPos val="l"/>
        <c:majorGridlines/>
        <c:numFmt formatCode="General" sourceLinked="1"/>
        <c:majorTickMark val="out"/>
        <c:minorTickMark val="none"/>
        <c:tickLblPos val="nextTo"/>
        <c:crossAx val="124455936"/>
        <c:crosses val="autoZero"/>
        <c:crossBetween val="between"/>
      </c:valAx>
    </c:plotArea>
    <c:legend>
      <c:legendPos val="r"/>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Have you ever heard of the concept of Universal Design? What does it mean in your opinion and who does it refer to?</a:t>
            </a:r>
          </a:p>
        </c:rich>
      </c:tx>
      <c:overlay val="0"/>
    </c:title>
    <c:autoTitleDeleted val="0"/>
    <c:plotArea>
      <c:layout/>
      <c:barChart>
        <c:barDir val="col"/>
        <c:grouping val="clustered"/>
        <c:varyColors val="0"/>
        <c:ser>
          <c:idx val="0"/>
          <c:order val="0"/>
          <c:tx>
            <c:v>Universal Design</c:v>
          </c:tx>
          <c:invertIfNegative val="0"/>
          <c:dLbls>
            <c:showLegendKey val="0"/>
            <c:showVal val="1"/>
            <c:showCatName val="0"/>
            <c:showSerName val="0"/>
            <c:showPercent val="0"/>
            <c:showBubbleSize val="0"/>
            <c:showLeaderLines val="0"/>
          </c:dLbls>
          <c:cat>
            <c:strRef>
              <c:f>Sheet1!$B$20:$B$30</c:f>
              <c:strCache>
                <c:ptCount val="11"/>
                <c:pt idx="0">
                  <c:v>Understandable</c:v>
                </c:pt>
                <c:pt idx="1">
                  <c:v>Design objects and spaces for everyone's autonomy</c:v>
                </c:pt>
                <c:pt idx="2">
                  <c:v>Suitable choices</c:v>
                </c:pt>
                <c:pt idx="3">
                  <c:v>Design objects and spaces usable by people with reduced autonomy</c:v>
                </c:pt>
                <c:pt idx="4">
                  <c:v>Design dedicated to a specific target with specific needs</c:v>
                </c:pt>
                <c:pt idx="5">
                  <c:v>Enjoy the beauty</c:v>
                </c:pt>
                <c:pt idx="6">
                  <c:v>A design for all is not good</c:v>
                </c:pt>
                <c:pt idx="7">
                  <c:v>Not only aesthetic, but also functional design</c:v>
                </c:pt>
                <c:pt idx="8">
                  <c:v>Same design for all the facilities</c:v>
                </c:pt>
                <c:pt idx="9">
                  <c:v>A universally appreciated design</c:v>
                </c:pt>
                <c:pt idx="10">
                  <c:v>A common and uniform aspect</c:v>
                </c:pt>
              </c:strCache>
            </c:strRef>
          </c:cat>
          <c:val>
            <c:numRef>
              <c:f>Sheet1!$F$20:$F$30</c:f>
              <c:numCache>
                <c:formatCode>General</c:formatCode>
                <c:ptCount val="11"/>
                <c:pt idx="0">
                  <c:v>1</c:v>
                </c:pt>
                <c:pt idx="1">
                  <c:v>13</c:v>
                </c:pt>
                <c:pt idx="2">
                  <c:v>1</c:v>
                </c:pt>
                <c:pt idx="3">
                  <c:v>1</c:v>
                </c:pt>
                <c:pt idx="4">
                  <c:v>3</c:v>
                </c:pt>
                <c:pt idx="5">
                  <c:v>1</c:v>
                </c:pt>
                <c:pt idx="6">
                  <c:v>1</c:v>
                </c:pt>
                <c:pt idx="7">
                  <c:v>2</c:v>
                </c:pt>
                <c:pt idx="8">
                  <c:v>1</c:v>
                </c:pt>
                <c:pt idx="9">
                  <c:v>1</c:v>
                </c:pt>
                <c:pt idx="10">
                  <c:v>1</c:v>
                </c:pt>
              </c:numCache>
            </c:numRef>
          </c:val>
        </c:ser>
        <c:dLbls>
          <c:showLegendKey val="0"/>
          <c:showVal val="0"/>
          <c:showCatName val="0"/>
          <c:showSerName val="0"/>
          <c:showPercent val="0"/>
          <c:showBubbleSize val="0"/>
        </c:dLbls>
        <c:gapWidth val="150"/>
        <c:axId val="124507264"/>
        <c:axId val="124508800"/>
      </c:barChart>
      <c:catAx>
        <c:axId val="124507264"/>
        <c:scaling>
          <c:orientation val="minMax"/>
        </c:scaling>
        <c:delete val="0"/>
        <c:axPos val="b"/>
        <c:numFmt formatCode="General" sourceLinked="1"/>
        <c:majorTickMark val="out"/>
        <c:minorTickMark val="none"/>
        <c:tickLblPos val="nextTo"/>
        <c:crossAx val="124508800"/>
        <c:crosses val="autoZero"/>
        <c:auto val="1"/>
        <c:lblAlgn val="ctr"/>
        <c:lblOffset val="100"/>
        <c:noMultiLvlLbl val="0"/>
      </c:catAx>
      <c:valAx>
        <c:axId val="124508800"/>
        <c:scaling>
          <c:orientation val="minMax"/>
        </c:scaling>
        <c:delete val="0"/>
        <c:axPos val="l"/>
        <c:majorGridlines/>
        <c:numFmt formatCode="General" sourceLinked="1"/>
        <c:majorTickMark val="out"/>
        <c:minorTickMark val="none"/>
        <c:tickLblPos val="nextTo"/>
        <c:crossAx val="12450726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t>Province</a:t>
            </a:r>
            <a:endParaRPr lang="en-US" sz="1200" dirty="0"/>
          </a:p>
        </c:rich>
      </c:tx>
      <c:layout/>
      <c:overlay val="0"/>
    </c:title>
    <c:autoTitleDeleted val="0"/>
    <c:plotArea>
      <c:layout/>
      <c:pieChart>
        <c:varyColors val="1"/>
        <c:ser>
          <c:idx val="0"/>
          <c:order val="0"/>
          <c:tx>
            <c:v>Province / Region of residence</c:v>
          </c:tx>
          <c:dLbls>
            <c:showLegendKey val="0"/>
            <c:showVal val="1"/>
            <c:showCatName val="0"/>
            <c:showSerName val="0"/>
            <c:showPercent val="0"/>
            <c:showBubbleSize val="0"/>
            <c:showLeaderLines val="1"/>
          </c:dLbls>
          <c:cat>
            <c:strRef>
              <c:f>DESCRITTIVE!$A$8:$A$12</c:f>
              <c:strCache>
                <c:ptCount val="5"/>
                <c:pt idx="0">
                  <c:v>Bolzano</c:v>
                </c:pt>
                <c:pt idx="1">
                  <c:v>Land Salzburg</c:v>
                </c:pt>
                <c:pt idx="2">
                  <c:v>Udine</c:v>
                </c:pt>
                <c:pt idx="3">
                  <c:v>Vicenza</c:v>
                </c:pt>
                <c:pt idx="4">
                  <c:v>Altro</c:v>
                </c:pt>
              </c:strCache>
            </c:strRef>
          </c:cat>
          <c:val>
            <c:numRef>
              <c:f>DESCRITTIVE!$B$8:$B$12</c:f>
              <c:numCache>
                <c:formatCode>0.00%</c:formatCode>
                <c:ptCount val="5"/>
                <c:pt idx="0">
                  <c:v>0.5714285714285714</c:v>
                </c:pt>
                <c:pt idx="1">
                  <c:v>0.16071428571428573</c:v>
                </c:pt>
                <c:pt idx="2">
                  <c:v>5.3571428571428568E-2</c:v>
                </c:pt>
                <c:pt idx="3">
                  <c:v>0.19642857142857142</c:v>
                </c:pt>
                <c:pt idx="4">
                  <c:v>1.7857142857142856E-2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v>What is your role and what are your responsibilities in the field of tourism for all?</c:v>
          </c:tx>
          <c:dLbls>
            <c:dLbl>
              <c:idx val="5"/>
              <c:delete val="1"/>
            </c:dLbl>
            <c:showLegendKey val="0"/>
            <c:showVal val="1"/>
            <c:showCatName val="0"/>
            <c:showSerName val="0"/>
            <c:showPercent val="0"/>
            <c:showBubbleSize val="0"/>
            <c:showLeaderLines val="1"/>
          </c:dLbls>
          <c:cat>
            <c:strRef>
              <c:f>DESCRITTIVE!$AB$10:$AB$16</c:f>
              <c:strCache>
                <c:ptCount val="7"/>
                <c:pt idx="0">
                  <c:v>Industry regulation</c:v>
                </c:pt>
                <c:pt idx="1">
                  <c:v>Provision of services for people with disabilities</c:v>
                </c:pt>
                <c:pt idx="2">
                  <c:v>Provision of services as a cultural institution</c:v>
                </c:pt>
                <c:pt idx="3">
                  <c:v>Provision of services in the touristic field</c:v>
                </c:pt>
                <c:pt idx="4">
                  <c:v>Representatives of PwD</c:v>
                </c:pt>
                <c:pt idx="5">
                  <c:v>Member of an association of PwD</c:v>
                </c:pt>
                <c:pt idx="6">
                  <c:v>None of these</c:v>
                </c:pt>
              </c:strCache>
            </c:strRef>
          </c:cat>
          <c:val>
            <c:numRef>
              <c:f>DESCRITTIVE!$AC$10:$AC$16</c:f>
              <c:numCache>
                <c:formatCode>0.00%</c:formatCode>
                <c:ptCount val="7"/>
                <c:pt idx="0">
                  <c:v>1.7241379310344827E-2</c:v>
                </c:pt>
                <c:pt idx="1">
                  <c:v>0.1206896551724138</c:v>
                </c:pt>
                <c:pt idx="2">
                  <c:v>0.63793103448275867</c:v>
                </c:pt>
                <c:pt idx="3">
                  <c:v>0.1206896551724138</c:v>
                </c:pt>
                <c:pt idx="4">
                  <c:v>5.1724137931034482E-2</c:v>
                </c:pt>
                <c:pt idx="5">
                  <c:v>0</c:v>
                </c:pt>
                <c:pt idx="6">
                  <c:v>5.1724137931034482E-2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 </a:t>
            </a:r>
            <a:r>
              <a:rPr lang="en-US" dirty="0" smtClean="0"/>
              <a:t>consider</a:t>
            </a:r>
            <a:r>
              <a:rPr lang="en-US" baseline="0" dirty="0" smtClean="0"/>
              <a:t> </a:t>
            </a:r>
            <a:r>
              <a:rPr lang="en-US" dirty="0" smtClean="0"/>
              <a:t>the </a:t>
            </a:r>
            <a:r>
              <a:rPr lang="en-US" dirty="0"/>
              <a:t>investment in the accessibility of sites of cultural interest mainly (1- Only a cost; 5-</a:t>
            </a:r>
            <a:r>
              <a:rPr lang="en-US" baseline="0" dirty="0"/>
              <a:t> A mid-term advantage</a:t>
            </a:r>
            <a:r>
              <a:rPr lang="en-US" baseline="0" dirty="0" smtClean="0"/>
              <a:t>) </a:t>
            </a:r>
          </a:p>
          <a:p>
            <a:pPr>
              <a:defRPr/>
            </a:pPr>
            <a:r>
              <a:rPr lang="en-US" baseline="0" dirty="0" smtClean="0"/>
              <a:t>(mean = 4,27)</a:t>
            </a:r>
            <a:r>
              <a:rPr lang="en-US" dirty="0" smtClean="0"/>
              <a:t>:</a:t>
            </a:r>
            <a:endParaRPr lang="en-US" dirty="0"/>
          </a:p>
        </c:rich>
      </c:tx>
      <c:overlay val="0"/>
    </c:title>
    <c:autoTitleDeleted val="0"/>
    <c:plotArea>
      <c:layout/>
      <c:barChart>
        <c:barDir val="col"/>
        <c:grouping val="clustered"/>
        <c:varyColors val="0"/>
        <c:ser>
          <c:idx val="0"/>
          <c:order val="0"/>
          <c:tx>
            <c:v>I believe the investment in the accessibility of sites of cultural interest mainly:</c:v>
          </c:tx>
          <c:invertIfNegative val="0"/>
          <c:dLbls>
            <c:showLegendKey val="0"/>
            <c:showVal val="1"/>
            <c:showCatName val="0"/>
            <c:showSerName val="0"/>
            <c:showPercent val="0"/>
            <c:showBubbleSize val="0"/>
            <c:showLeaderLines val="0"/>
          </c:dLbls>
          <c:val>
            <c:numRef>
              <c:f>DESCRITTIVE!$AE$8:$AE$12</c:f>
              <c:numCache>
                <c:formatCode>0.00%</c:formatCode>
                <c:ptCount val="5"/>
                <c:pt idx="0">
                  <c:v>0</c:v>
                </c:pt>
                <c:pt idx="1">
                  <c:v>0</c:v>
                </c:pt>
                <c:pt idx="2">
                  <c:v>0.21428571428571427</c:v>
                </c:pt>
                <c:pt idx="3">
                  <c:v>0.3392857142857143</c:v>
                </c:pt>
                <c:pt idx="4">
                  <c:v>0.44642857142857145</c:v>
                </c:pt>
              </c:numCache>
            </c:numRef>
          </c:val>
        </c:ser>
        <c:dLbls>
          <c:showLegendKey val="0"/>
          <c:showVal val="0"/>
          <c:showCatName val="0"/>
          <c:showSerName val="0"/>
          <c:showPercent val="0"/>
          <c:showBubbleSize val="0"/>
        </c:dLbls>
        <c:gapWidth val="150"/>
        <c:axId val="125549568"/>
        <c:axId val="126698240"/>
      </c:barChart>
      <c:catAx>
        <c:axId val="125549568"/>
        <c:scaling>
          <c:orientation val="minMax"/>
        </c:scaling>
        <c:delete val="0"/>
        <c:axPos val="b"/>
        <c:majorTickMark val="out"/>
        <c:minorTickMark val="none"/>
        <c:tickLblPos val="nextTo"/>
        <c:crossAx val="126698240"/>
        <c:crosses val="autoZero"/>
        <c:auto val="1"/>
        <c:lblAlgn val="ctr"/>
        <c:lblOffset val="100"/>
        <c:noMultiLvlLbl val="0"/>
      </c:catAx>
      <c:valAx>
        <c:axId val="126698240"/>
        <c:scaling>
          <c:orientation val="minMax"/>
        </c:scaling>
        <c:delete val="0"/>
        <c:axPos val="l"/>
        <c:majorGridlines/>
        <c:numFmt formatCode="0%" sourceLinked="0"/>
        <c:majorTickMark val="out"/>
        <c:minorTickMark val="none"/>
        <c:tickLblPos val="nextTo"/>
        <c:crossAx val="125549568"/>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v>What do you consider to be the most important advantage in making a museum and other cultural sites accessible?</c:v>
          </c:tx>
          <c:invertIfNegative val="0"/>
          <c:dLbls>
            <c:showLegendKey val="0"/>
            <c:showVal val="1"/>
            <c:showCatName val="0"/>
            <c:showSerName val="0"/>
            <c:showPercent val="0"/>
            <c:showBubbleSize val="0"/>
            <c:showLeaderLines val="0"/>
          </c:dLbls>
          <c:cat>
            <c:strRef>
              <c:f>DESCRITTIVE!$AF$9:$AF$14</c:f>
              <c:strCache>
                <c:ptCount val="6"/>
                <c:pt idx="0">
                  <c:v>Compliance with laws, rules and regulations</c:v>
                </c:pt>
                <c:pt idx="1">
                  <c:v>Approach to new customers / positioning in a new market segment</c:v>
                </c:pt>
                <c:pt idx="2">
                  <c:v>Development of innovative services</c:v>
                </c:pt>
                <c:pt idx="3">
                  <c:v>Improvement of the quality of the services provided</c:v>
                </c:pt>
                <c:pt idx="4">
                  <c:v>Guarantee of equal rights for all</c:v>
                </c:pt>
                <c:pt idx="5">
                  <c:v>No advantage</c:v>
                </c:pt>
              </c:strCache>
            </c:strRef>
          </c:cat>
          <c:val>
            <c:numRef>
              <c:f>DESCRITTIVE!$AG$9:$AG$14</c:f>
              <c:numCache>
                <c:formatCode>0.00%</c:formatCode>
                <c:ptCount val="6"/>
                <c:pt idx="0">
                  <c:v>0.10236220472440945</c:v>
                </c:pt>
                <c:pt idx="1">
                  <c:v>0.11023622047244094</c:v>
                </c:pt>
                <c:pt idx="2">
                  <c:v>0.12598425196850394</c:v>
                </c:pt>
                <c:pt idx="3">
                  <c:v>0.36220472440944884</c:v>
                </c:pt>
                <c:pt idx="4">
                  <c:v>0.29133858267716534</c:v>
                </c:pt>
                <c:pt idx="5">
                  <c:v>7.874015748031496E-3</c:v>
                </c:pt>
              </c:numCache>
            </c:numRef>
          </c:val>
        </c:ser>
        <c:dLbls>
          <c:showLegendKey val="0"/>
          <c:showVal val="0"/>
          <c:showCatName val="0"/>
          <c:showSerName val="0"/>
          <c:showPercent val="0"/>
          <c:showBubbleSize val="0"/>
        </c:dLbls>
        <c:gapWidth val="150"/>
        <c:axId val="127317120"/>
        <c:axId val="127318656"/>
      </c:barChart>
      <c:catAx>
        <c:axId val="127317120"/>
        <c:scaling>
          <c:orientation val="minMax"/>
        </c:scaling>
        <c:delete val="0"/>
        <c:axPos val="l"/>
        <c:majorTickMark val="out"/>
        <c:minorTickMark val="none"/>
        <c:tickLblPos val="nextTo"/>
        <c:crossAx val="127318656"/>
        <c:crosses val="autoZero"/>
        <c:auto val="1"/>
        <c:lblAlgn val="ctr"/>
        <c:lblOffset val="100"/>
        <c:noMultiLvlLbl val="0"/>
      </c:catAx>
      <c:valAx>
        <c:axId val="127318656"/>
        <c:scaling>
          <c:orientation val="minMax"/>
        </c:scaling>
        <c:delete val="0"/>
        <c:axPos val="b"/>
        <c:majorGridlines/>
        <c:numFmt formatCode="0%" sourceLinked="0"/>
        <c:majorTickMark val="out"/>
        <c:minorTickMark val="none"/>
        <c:tickLblPos val="nextTo"/>
        <c:crossAx val="127317120"/>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bar"/>
        <c:grouping val="clustered"/>
        <c:varyColors val="0"/>
        <c:ser>
          <c:idx val="0"/>
          <c:order val="0"/>
          <c:tx>
            <c:v>What do you think are the biggest obstacles in making museums and other sites of cultural interest accessible?</c:v>
          </c:tx>
          <c:invertIfNegative val="0"/>
          <c:dLbls>
            <c:showLegendKey val="0"/>
            <c:showVal val="1"/>
            <c:showCatName val="0"/>
            <c:showSerName val="0"/>
            <c:showPercent val="0"/>
            <c:showBubbleSize val="0"/>
            <c:showLeaderLines val="0"/>
          </c:dLbls>
          <c:cat>
            <c:strRef>
              <c:f>DESCRITTIVE!$AH$8:$AH$12</c:f>
              <c:strCache>
                <c:ptCount val="5"/>
                <c:pt idx="0">
                  <c:v>Costs not commensurate with the benefits</c:v>
                </c:pt>
                <c:pt idx="1">
                  <c:v>Too invasive restructuring of the structure / transformation of the place</c:v>
                </c:pt>
                <c:pt idx="2">
                  <c:v>Too difficult management of technological innovations</c:v>
                </c:pt>
                <c:pt idx="3">
                  <c:v>Need for specialized personnel</c:v>
                </c:pt>
                <c:pt idx="4">
                  <c:v>Bureaucratic / administrative difficulties</c:v>
                </c:pt>
              </c:strCache>
            </c:strRef>
          </c:cat>
          <c:val>
            <c:numRef>
              <c:f>DESCRITTIVE!$AI$8:$AI$12</c:f>
              <c:numCache>
                <c:formatCode>0.00%</c:formatCode>
                <c:ptCount val="5"/>
                <c:pt idx="0">
                  <c:v>0.20588235294117646</c:v>
                </c:pt>
                <c:pt idx="1">
                  <c:v>0.25490196078431371</c:v>
                </c:pt>
                <c:pt idx="2">
                  <c:v>0.13725490196078433</c:v>
                </c:pt>
                <c:pt idx="3">
                  <c:v>0.15686274509803921</c:v>
                </c:pt>
                <c:pt idx="4">
                  <c:v>0.24509803921568626</c:v>
                </c:pt>
              </c:numCache>
            </c:numRef>
          </c:val>
        </c:ser>
        <c:dLbls>
          <c:showLegendKey val="0"/>
          <c:showVal val="0"/>
          <c:showCatName val="0"/>
          <c:showSerName val="0"/>
          <c:showPercent val="0"/>
          <c:showBubbleSize val="0"/>
        </c:dLbls>
        <c:gapWidth val="150"/>
        <c:axId val="124972032"/>
        <c:axId val="128672512"/>
      </c:barChart>
      <c:catAx>
        <c:axId val="124972032"/>
        <c:scaling>
          <c:orientation val="minMax"/>
        </c:scaling>
        <c:delete val="0"/>
        <c:axPos val="l"/>
        <c:majorTickMark val="out"/>
        <c:minorTickMark val="none"/>
        <c:tickLblPos val="nextTo"/>
        <c:crossAx val="128672512"/>
        <c:crosses val="autoZero"/>
        <c:auto val="1"/>
        <c:lblAlgn val="ctr"/>
        <c:lblOffset val="100"/>
        <c:noMultiLvlLbl val="0"/>
      </c:catAx>
      <c:valAx>
        <c:axId val="128672512"/>
        <c:scaling>
          <c:orientation val="minMax"/>
        </c:scaling>
        <c:delete val="0"/>
        <c:axPos val="b"/>
        <c:majorGridlines/>
        <c:numFmt formatCode="0%" sourceLinked="0"/>
        <c:majorTickMark val="out"/>
        <c:minorTickMark val="none"/>
        <c:tickLblPos val="nextTo"/>
        <c:crossAx val="124972032"/>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a:t>I would </a:t>
            </a:r>
            <a:r>
              <a:rPr lang="en-GB" dirty="0" smtClean="0"/>
              <a:t>engage</a:t>
            </a:r>
            <a:r>
              <a:rPr lang="en-GB" baseline="0" dirty="0" smtClean="0"/>
              <a:t> seriously in</a:t>
            </a:r>
            <a:r>
              <a:rPr lang="en-GB" dirty="0" smtClean="0"/>
              <a:t> </a:t>
            </a:r>
            <a:r>
              <a:rPr lang="en-GB" dirty="0"/>
              <a:t>improving the accessibility of sites of cultural </a:t>
            </a:r>
            <a:r>
              <a:rPr lang="en-GB" dirty="0" smtClean="0"/>
              <a:t>interest </a:t>
            </a:r>
          </a:p>
          <a:p>
            <a:pPr>
              <a:defRPr/>
            </a:pPr>
            <a:r>
              <a:rPr lang="it-IT" dirty="0" smtClean="0"/>
              <a:t>(</a:t>
            </a:r>
            <a:r>
              <a:rPr lang="it-IT" dirty="0" err="1" smtClean="0"/>
              <a:t>mean</a:t>
            </a:r>
            <a:r>
              <a:rPr lang="it-IT" baseline="0" dirty="0" smtClean="0"/>
              <a:t> = 4,05)</a:t>
            </a:r>
            <a:endParaRPr lang="en-GB" dirty="0"/>
          </a:p>
        </c:rich>
      </c:tx>
      <c:overlay val="0"/>
    </c:title>
    <c:autoTitleDeleted val="0"/>
    <c:plotArea>
      <c:layout/>
      <c:barChart>
        <c:barDir val="col"/>
        <c:grouping val="clustered"/>
        <c:varyColors val="0"/>
        <c:ser>
          <c:idx val="0"/>
          <c:order val="0"/>
          <c:tx>
            <c:v>I would be very serious about improving the accessibility of sites of cultural interest</c:v>
          </c:tx>
          <c:invertIfNegative val="0"/>
          <c:dLbls>
            <c:showLegendKey val="0"/>
            <c:showVal val="1"/>
            <c:showCatName val="0"/>
            <c:showSerName val="0"/>
            <c:showPercent val="0"/>
            <c:showBubbleSize val="0"/>
            <c:showLeaderLines val="0"/>
          </c:dLbls>
          <c:val>
            <c:numRef>
              <c:f>DESCRITTIVE!$AL$8:$AL$12</c:f>
              <c:numCache>
                <c:formatCode>0.00%</c:formatCode>
                <c:ptCount val="5"/>
                <c:pt idx="0">
                  <c:v>3.5714285714285712E-2</c:v>
                </c:pt>
                <c:pt idx="1">
                  <c:v>8.9285714285714288E-2</c:v>
                </c:pt>
                <c:pt idx="2">
                  <c:v>0.14285714285714285</c:v>
                </c:pt>
                <c:pt idx="3">
                  <c:v>0.25</c:v>
                </c:pt>
                <c:pt idx="4">
                  <c:v>0.48214285714285715</c:v>
                </c:pt>
              </c:numCache>
            </c:numRef>
          </c:val>
        </c:ser>
        <c:dLbls>
          <c:showLegendKey val="0"/>
          <c:showVal val="0"/>
          <c:showCatName val="0"/>
          <c:showSerName val="0"/>
          <c:showPercent val="0"/>
          <c:showBubbleSize val="0"/>
        </c:dLbls>
        <c:gapWidth val="150"/>
        <c:axId val="128361600"/>
        <c:axId val="128363136"/>
      </c:barChart>
      <c:catAx>
        <c:axId val="128361600"/>
        <c:scaling>
          <c:orientation val="minMax"/>
        </c:scaling>
        <c:delete val="0"/>
        <c:axPos val="b"/>
        <c:majorTickMark val="out"/>
        <c:minorTickMark val="none"/>
        <c:tickLblPos val="nextTo"/>
        <c:crossAx val="128363136"/>
        <c:crosses val="autoZero"/>
        <c:auto val="1"/>
        <c:lblAlgn val="ctr"/>
        <c:lblOffset val="100"/>
        <c:noMultiLvlLbl val="0"/>
      </c:catAx>
      <c:valAx>
        <c:axId val="128363136"/>
        <c:scaling>
          <c:orientation val="minMax"/>
        </c:scaling>
        <c:delete val="0"/>
        <c:axPos val="l"/>
        <c:majorGridlines/>
        <c:numFmt formatCode="0%" sourceLinked="0"/>
        <c:majorTickMark val="out"/>
        <c:minorTickMark val="none"/>
        <c:tickLblPos val="nextTo"/>
        <c:crossAx val="12836160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1" i="0" baseline="0" dirty="0" smtClean="0">
                <a:effectLst/>
              </a:rPr>
              <a:t>Operators</a:t>
            </a:r>
          </a:p>
        </c:rich>
      </c:tx>
      <c:layout/>
      <c:overlay val="0"/>
    </c:title>
    <c:autoTitleDeleted val="0"/>
    <c:plotArea>
      <c:layout/>
      <c:pieChart>
        <c:varyColors val="1"/>
        <c:ser>
          <c:idx val="0"/>
          <c:order val="0"/>
          <c:tx>
            <c:v>We now ask you to point out the major obstacles related to accessibility that you think a person with a disability encounters most often:</c:v>
          </c:tx>
          <c:dLbls>
            <c:showLegendKey val="0"/>
            <c:showVal val="1"/>
            <c:showCatName val="0"/>
            <c:showSerName val="0"/>
            <c:showPercent val="0"/>
            <c:showBubbleSize val="0"/>
            <c:showLeaderLines val="1"/>
          </c:dLbls>
          <c:cat>
            <c:strRef>
              <c:f>DESCRITTIVE!$H$7:$H$10</c:f>
              <c:strCache>
                <c:ptCount val="4"/>
                <c:pt idx="0">
                  <c:v>Architectural barriers</c:v>
                </c:pt>
                <c:pt idx="1">
                  <c:v>Relational barriers</c:v>
                </c:pt>
                <c:pt idx="2">
                  <c:v>Information barriers</c:v>
                </c:pt>
                <c:pt idx="3">
                  <c:v>All of them</c:v>
                </c:pt>
              </c:strCache>
            </c:strRef>
          </c:cat>
          <c:val>
            <c:numRef>
              <c:f>DESCRITTIVE!$I$7:$I$10</c:f>
              <c:numCache>
                <c:formatCode>0.00%</c:formatCode>
                <c:ptCount val="4"/>
                <c:pt idx="0">
                  <c:v>0.58181818181818179</c:v>
                </c:pt>
                <c:pt idx="1">
                  <c:v>7.2727272727272724E-2</c:v>
                </c:pt>
                <c:pt idx="2">
                  <c:v>0.30909090909090908</c:v>
                </c:pt>
                <c:pt idx="3">
                  <c:v>3.6363636363636362E-2</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Visitors</a:t>
            </a:r>
            <a:endParaRPr lang="en-GB" dirty="0"/>
          </a:p>
        </c:rich>
      </c:tx>
      <c:layout/>
      <c:overlay val="0"/>
    </c:title>
    <c:autoTitleDeleted val="0"/>
    <c:plotArea>
      <c:layout/>
      <c:pieChart>
        <c:varyColors val="1"/>
        <c:ser>
          <c:idx val="0"/>
          <c:order val="0"/>
          <c:tx>
            <c:v>We now ask you to report the major obstacles relating to accessibility encountered in visits to sites of cultural interest</c:v>
          </c:tx>
          <c:dLbls>
            <c:dLbl>
              <c:idx val="0"/>
              <c:layout/>
              <c:tx>
                <c:rich>
                  <a:bodyPr/>
                  <a:lstStyle/>
                  <a:p>
                    <a:r>
                      <a:rPr lang="en-US"/>
                      <a:t>58,90%</a:t>
                    </a:r>
                  </a:p>
                </c:rich>
              </c:tx>
              <c:showLegendKey val="0"/>
              <c:showVal val="1"/>
              <c:showCatName val="0"/>
              <c:showSerName val="0"/>
              <c:showPercent val="0"/>
              <c:showBubbleSize val="0"/>
            </c:dLbl>
            <c:dLbl>
              <c:idx val="1"/>
              <c:layout/>
              <c:tx>
                <c:rich>
                  <a:bodyPr/>
                  <a:lstStyle/>
                  <a:p>
                    <a:r>
                      <a:rPr lang="en-US"/>
                      <a:t>9,59%</a:t>
                    </a:r>
                  </a:p>
                </c:rich>
              </c:tx>
              <c:showLegendKey val="0"/>
              <c:showVal val="1"/>
              <c:showCatName val="0"/>
              <c:showSerName val="0"/>
              <c:showPercent val="0"/>
              <c:showBubbleSize val="0"/>
            </c:dLbl>
            <c:dLbl>
              <c:idx val="2"/>
              <c:layout/>
              <c:tx>
                <c:rich>
                  <a:bodyPr/>
                  <a:lstStyle/>
                  <a:p>
                    <a:r>
                      <a:rPr lang="en-US"/>
                      <a:t>16,44%</a:t>
                    </a:r>
                  </a:p>
                </c:rich>
              </c:tx>
              <c:showLegendKey val="0"/>
              <c:showVal val="1"/>
              <c:showCatName val="0"/>
              <c:showSerName val="0"/>
              <c:showPercent val="0"/>
              <c:showBubbleSize val="0"/>
            </c:dLbl>
            <c:dLbl>
              <c:idx val="3"/>
              <c:delete val="1"/>
            </c:dLbl>
            <c:dLbl>
              <c:idx val="4"/>
              <c:layout/>
              <c:tx>
                <c:rich>
                  <a:bodyPr/>
                  <a:lstStyle/>
                  <a:p>
                    <a:r>
                      <a:rPr lang="en-US"/>
                      <a:t>15,07%</a:t>
                    </a:r>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DESCRITTIVE!$AA$2:$AA$6</c:f>
              <c:strCache>
                <c:ptCount val="5"/>
                <c:pt idx="0">
                  <c:v>Architectural barriers</c:v>
                </c:pt>
                <c:pt idx="1">
                  <c:v>Relational barriers</c:v>
                </c:pt>
                <c:pt idx="2">
                  <c:v>Information barriers</c:v>
                </c:pt>
                <c:pt idx="3">
                  <c:v>NR</c:v>
                </c:pt>
                <c:pt idx="4">
                  <c:v>No obstacles</c:v>
                </c:pt>
              </c:strCache>
            </c:strRef>
          </c:cat>
          <c:val>
            <c:numRef>
              <c:f>DESCRITTIVE!$AB$2:$AB$6</c:f>
              <c:numCache>
                <c:formatCode>General</c:formatCode>
                <c:ptCount val="5"/>
                <c:pt idx="0">
                  <c:v>43</c:v>
                </c:pt>
                <c:pt idx="1">
                  <c:v>7</c:v>
                </c:pt>
                <c:pt idx="2">
                  <c:v>12</c:v>
                </c:pt>
                <c:pt idx="3">
                  <c:v>0</c:v>
                </c:pt>
                <c:pt idx="4">
                  <c:v>11</c:v>
                </c:pt>
              </c:numCache>
            </c:numRef>
          </c:val>
        </c:ser>
        <c:dLbls>
          <c:showLegendKey val="0"/>
          <c:showVal val="0"/>
          <c:showCatName val="0"/>
          <c:showSerName val="0"/>
          <c:showPercent val="0"/>
          <c:showBubbleSize val="0"/>
          <c:showLeaderLines val="1"/>
        </c:dLbls>
        <c:firstSliceAng val="0"/>
      </c:pieChart>
    </c:plotArea>
    <c:legend>
      <c:legendPos val="r"/>
      <c:legendEntry>
        <c:idx val="3"/>
        <c:delete val="1"/>
      </c:legendEntry>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Operators (mean = 4.04)</a:t>
            </a:r>
            <a:endParaRPr lang="en-GB" dirty="0"/>
          </a:p>
        </c:rich>
      </c:tx>
      <c:layout/>
      <c:overlay val="0"/>
    </c:title>
    <c:autoTitleDeleted val="0"/>
    <c:plotArea>
      <c:layout/>
      <c:barChart>
        <c:barDir val="col"/>
        <c:grouping val="clustered"/>
        <c:varyColors val="0"/>
        <c:ser>
          <c:idx val="0"/>
          <c:order val="0"/>
          <c:tx>
            <c:v>I believe that it is necessary to take time to properly train the staff of museums and other sites of cultural interest to improve the accessibility of these facilities</c:v>
          </c:tx>
          <c:invertIfNegative val="0"/>
          <c:dLbls>
            <c:showLegendKey val="0"/>
            <c:showVal val="1"/>
            <c:showCatName val="0"/>
            <c:showSerName val="0"/>
            <c:showPercent val="0"/>
            <c:showBubbleSize val="0"/>
            <c:showLeaderLines val="0"/>
          </c:dLbls>
          <c:val>
            <c:numRef>
              <c:f>DESCRITTIVE!$Q$8:$Q$12</c:f>
              <c:numCache>
                <c:formatCode>0.00%</c:formatCode>
                <c:ptCount val="5"/>
                <c:pt idx="0">
                  <c:v>3.5714285714285712E-2</c:v>
                </c:pt>
                <c:pt idx="1">
                  <c:v>1.7857142857142856E-2</c:v>
                </c:pt>
                <c:pt idx="2">
                  <c:v>0.23214285714285715</c:v>
                </c:pt>
                <c:pt idx="3">
                  <c:v>0.30357142857142855</c:v>
                </c:pt>
                <c:pt idx="4">
                  <c:v>0.4107142857142857</c:v>
                </c:pt>
              </c:numCache>
            </c:numRef>
          </c:val>
        </c:ser>
        <c:dLbls>
          <c:showLegendKey val="0"/>
          <c:showVal val="0"/>
          <c:showCatName val="0"/>
          <c:showSerName val="0"/>
          <c:showPercent val="0"/>
          <c:showBubbleSize val="0"/>
        </c:dLbls>
        <c:gapWidth val="150"/>
        <c:axId val="113635712"/>
        <c:axId val="113637248"/>
      </c:barChart>
      <c:catAx>
        <c:axId val="113635712"/>
        <c:scaling>
          <c:orientation val="minMax"/>
        </c:scaling>
        <c:delete val="0"/>
        <c:axPos val="b"/>
        <c:majorTickMark val="out"/>
        <c:minorTickMark val="none"/>
        <c:tickLblPos val="nextTo"/>
        <c:crossAx val="113637248"/>
        <c:crosses val="autoZero"/>
        <c:auto val="1"/>
        <c:lblAlgn val="ctr"/>
        <c:lblOffset val="100"/>
        <c:noMultiLvlLbl val="0"/>
      </c:catAx>
      <c:valAx>
        <c:axId val="113637248"/>
        <c:scaling>
          <c:orientation val="minMax"/>
        </c:scaling>
        <c:delete val="0"/>
        <c:axPos val="l"/>
        <c:majorGridlines/>
        <c:numFmt formatCode="0%" sourceLinked="0"/>
        <c:majorTickMark val="out"/>
        <c:minorTickMark val="none"/>
        <c:tickLblPos val="nextTo"/>
        <c:crossAx val="11363571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Visitors (mean = 3,81)</a:t>
            </a:r>
            <a:endParaRPr lang="en-GB" dirty="0"/>
          </a:p>
        </c:rich>
      </c:tx>
      <c:layout/>
      <c:overlay val="0"/>
    </c:title>
    <c:autoTitleDeleted val="0"/>
    <c:plotArea>
      <c:layout/>
      <c:barChart>
        <c:barDir val="col"/>
        <c:grouping val="clustered"/>
        <c:varyColors val="0"/>
        <c:ser>
          <c:idx val="0"/>
          <c:order val="0"/>
          <c:tx>
            <c:v>I believe that the lack of specific training of the staff of museums and other sites of cultural interest can cause negative experiences for users with disabilities</c:v>
          </c:tx>
          <c:invertIfNegative val="0"/>
          <c:dLbls>
            <c:showLegendKey val="0"/>
            <c:showVal val="1"/>
            <c:showCatName val="0"/>
            <c:showSerName val="0"/>
            <c:showPercent val="0"/>
            <c:showBubbleSize val="0"/>
            <c:showLeaderLines val="0"/>
          </c:dLbls>
          <c:val>
            <c:numRef>
              <c:f>DESCRITTIVE!$BB$12:$BB$16</c:f>
              <c:numCache>
                <c:formatCode>0.00%</c:formatCode>
                <c:ptCount val="5"/>
                <c:pt idx="0">
                  <c:v>1.282051282051282E-2</c:v>
                </c:pt>
                <c:pt idx="1">
                  <c:v>0.12820512820512819</c:v>
                </c:pt>
                <c:pt idx="2">
                  <c:v>0.17948717948717949</c:v>
                </c:pt>
                <c:pt idx="3">
                  <c:v>0.39743589743589741</c:v>
                </c:pt>
                <c:pt idx="4">
                  <c:v>0.28205128205128205</c:v>
                </c:pt>
              </c:numCache>
            </c:numRef>
          </c:val>
        </c:ser>
        <c:dLbls>
          <c:showLegendKey val="0"/>
          <c:showVal val="0"/>
          <c:showCatName val="0"/>
          <c:showSerName val="0"/>
          <c:showPercent val="0"/>
          <c:showBubbleSize val="0"/>
        </c:dLbls>
        <c:gapWidth val="150"/>
        <c:axId val="113932544"/>
        <c:axId val="113942528"/>
      </c:barChart>
      <c:catAx>
        <c:axId val="113932544"/>
        <c:scaling>
          <c:orientation val="minMax"/>
        </c:scaling>
        <c:delete val="0"/>
        <c:axPos val="b"/>
        <c:majorTickMark val="out"/>
        <c:minorTickMark val="none"/>
        <c:tickLblPos val="nextTo"/>
        <c:crossAx val="113942528"/>
        <c:crosses val="autoZero"/>
        <c:auto val="1"/>
        <c:lblAlgn val="ctr"/>
        <c:lblOffset val="100"/>
        <c:noMultiLvlLbl val="0"/>
      </c:catAx>
      <c:valAx>
        <c:axId val="113942528"/>
        <c:scaling>
          <c:orientation val="minMax"/>
        </c:scaling>
        <c:delete val="0"/>
        <c:axPos val="l"/>
        <c:majorGridlines/>
        <c:numFmt formatCode="0%" sourceLinked="0"/>
        <c:majorTickMark val="out"/>
        <c:minorTickMark val="none"/>
        <c:tickLblPos val="nextTo"/>
        <c:crossAx val="11393254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Operators (media</a:t>
            </a:r>
            <a:r>
              <a:rPr lang="en-GB" baseline="0" dirty="0" smtClean="0"/>
              <a:t> = 3,77)</a:t>
            </a:r>
            <a:endParaRPr lang="en-GB" dirty="0"/>
          </a:p>
        </c:rich>
      </c:tx>
      <c:layout/>
      <c:overlay val="0"/>
    </c:title>
    <c:autoTitleDeleted val="0"/>
    <c:plotArea>
      <c:layout/>
      <c:barChart>
        <c:barDir val="col"/>
        <c:grouping val="clustered"/>
        <c:varyColors val="0"/>
        <c:ser>
          <c:idx val="0"/>
          <c:order val="0"/>
          <c:tx>
            <c:v>Implement innovative technologies in how to visit sites of cultural interest. as virtual, augmented reality represents an added value for the structures</c:v>
          </c:tx>
          <c:invertIfNegative val="0"/>
          <c:dLbls>
            <c:showLegendKey val="0"/>
            <c:showVal val="1"/>
            <c:showCatName val="0"/>
            <c:showSerName val="0"/>
            <c:showPercent val="0"/>
            <c:showBubbleSize val="0"/>
            <c:showLeaderLines val="0"/>
          </c:dLbls>
          <c:val>
            <c:numRef>
              <c:f>DESCRITTIVE!$R$8:$R$12</c:f>
              <c:numCache>
                <c:formatCode>0.00%</c:formatCode>
                <c:ptCount val="5"/>
                <c:pt idx="0">
                  <c:v>0</c:v>
                </c:pt>
                <c:pt idx="1">
                  <c:v>7.1428571428571425E-2</c:v>
                </c:pt>
                <c:pt idx="2">
                  <c:v>0.35714285714285715</c:v>
                </c:pt>
                <c:pt idx="3">
                  <c:v>0.30357142857142855</c:v>
                </c:pt>
                <c:pt idx="4">
                  <c:v>0.26785714285714285</c:v>
                </c:pt>
              </c:numCache>
            </c:numRef>
          </c:val>
        </c:ser>
        <c:dLbls>
          <c:showLegendKey val="0"/>
          <c:showVal val="0"/>
          <c:showCatName val="0"/>
          <c:showSerName val="0"/>
          <c:showPercent val="0"/>
          <c:showBubbleSize val="0"/>
        </c:dLbls>
        <c:gapWidth val="150"/>
        <c:axId val="114548736"/>
        <c:axId val="114550272"/>
      </c:barChart>
      <c:catAx>
        <c:axId val="114548736"/>
        <c:scaling>
          <c:orientation val="minMax"/>
        </c:scaling>
        <c:delete val="0"/>
        <c:axPos val="b"/>
        <c:majorTickMark val="out"/>
        <c:minorTickMark val="none"/>
        <c:tickLblPos val="nextTo"/>
        <c:crossAx val="114550272"/>
        <c:crosses val="autoZero"/>
        <c:auto val="1"/>
        <c:lblAlgn val="ctr"/>
        <c:lblOffset val="100"/>
        <c:noMultiLvlLbl val="0"/>
      </c:catAx>
      <c:valAx>
        <c:axId val="114550272"/>
        <c:scaling>
          <c:orientation val="minMax"/>
        </c:scaling>
        <c:delete val="0"/>
        <c:axPos val="l"/>
        <c:majorGridlines/>
        <c:numFmt formatCode="0%" sourceLinked="0"/>
        <c:majorTickMark val="out"/>
        <c:minorTickMark val="none"/>
        <c:tickLblPos val="nextTo"/>
        <c:crossAx val="11454873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Visitors (media = 4,35)</a:t>
            </a:r>
            <a:endParaRPr lang="en-GB" dirty="0"/>
          </a:p>
        </c:rich>
      </c:tx>
      <c:layout/>
      <c:overlay val="0"/>
    </c:title>
    <c:autoTitleDeleted val="0"/>
    <c:plotArea>
      <c:layout/>
      <c:barChart>
        <c:barDir val="col"/>
        <c:grouping val="clustered"/>
        <c:varyColors val="0"/>
        <c:ser>
          <c:idx val="0"/>
          <c:order val="0"/>
          <c:tx>
            <c:v>Implementing innovative technologies in how to visit sites of cultural interest represents an added value for the structures</c:v>
          </c:tx>
          <c:invertIfNegative val="0"/>
          <c:dLbls>
            <c:showLegendKey val="0"/>
            <c:showVal val="1"/>
            <c:showCatName val="0"/>
            <c:showSerName val="0"/>
            <c:showPercent val="0"/>
            <c:showBubbleSize val="0"/>
            <c:showLeaderLines val="0"/>
          </c:dLbls>
          <c:val>
            <c:numRef>
              <c:f>DESCRITTIVE!$AN$12:$AN$16</c:f>
              <c:numCache>
                <c:formatCode>0.00%</c:formatCode>
                <c:ptCount val="5"/>
                <c:pt idx="0">
                  <c:v>0</c:v>
                </c:pt>
                <c:pt idx="1">
                  <c:v>4.9382716049382713E-2</c:v>
                </c:pt>
                <c:pt idx="2">
                  <c:v>0.14814814814814814</c:v>
                </c:pt>
                <c:pt idx="3">
                  <c:v>0.20987654320987653</c:v>
                </c:pt>
                <c:pt idx="4">
                  <c:v>0.59259259259259256</c:v>
                </c:pt>
              </c:numCache>
            </c:numRef>
          </c:val>
        </c:ser>
        <c:dLbls>
          <c:showLegendKey val="0"/>
          <c:showVal val="0"/>
          <c:showCatName val="0"/>
          <c:showSerName val="0"/>
          <c:showPercent val="0"/>
          <c:showBubbleSize val="0"/>
        </c:dLbls>
        <c:gapWidth val="150"/>
        <c:axId val="114836992"/>
        <c:axId val="114838528"/>
      </c:barChart>
      <c:catAx>
        <c:axId val="114836992"/>
        <c:scaling>
          <c:orientation val="minMax"/>
        </c:scaling>
        <c:delete val="0"/>
        <c:axPos val="b"/>
        <c:majorTickMark val="out"/>
        <c:minorTickMark val="none"/>
        <c:tickLblPos val="nextTo"/>
        <c:crossAx val="114838528"/>
        <c:crosses val="autoZero"/>
        <c:auto val="1"/>
        <c:lblAlgn val="ctr"/>
        <c:lblOffset val="100"/>
        <c:noMultiLvlLbl val="0"/>
      </c:catAx>
      <c:valAx>
        <c:axId val="114838528"/>
        <c:scaling>
          <c:orientation val="minMax"/>
        </c:scaling>
        <c:delete val="0"/>
        <c:axPos val="l"/>
        <c:majorGridlines/>
        <c:numFmt formatCode="0%" sourceLinked="0"/>
        <c:majorTickMark val="out"/>
        <c:minorTickMark val="none"/>
        <c:tickLblPos val="nextTo"/>
        <c:crossAx val="11483699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800" b="1" i="0" baseline="0" dirty="0" smtClean="0">
                <a:effectLst/>
              </a:rPr>
              <a:t>Operators</a:t>
            </a:r>
            <a:endParaRPr lang="en-GB" dirty="0">
              <a:effectLst/>
            </a:endParaRPr>
          </a:p>
        </c:rich>
      </c:tx>
      <c:layout/>
      <c:overlay val="0"/>
    </c:title>
    <c:autoTitleDeleted val="0"/>
    <c:plotArea>
      <c:layout/>
      <c:barChart>
        <c:barDir val="col"/>
        <c:grouping val="clustered"/>
        <c:varyColors val="0"/>
        <c:ser>
          <c:idx val="0"/>
          <c:order val="0"/>
          <c:tx>
            <c:v>Tecnological priority 1</c:v>
          </c:tx>
          <c:invertIfNegative val="0"/>
          <c:dLbls>
            <c:showLegendKey val="0"/>
            <c:showVal val="1"/>
            <c:showCatName val="0"/>
            <c:showSerName val="0"/>
            <c:showPercent val="0"/>
            <c:showBubbleSize val="0"/>
            <c:showLeaderLines val="0"/>
          </c:dLbls>
          <c:cat>
            <c:strRef>
              <c:f>Sheet1!$B$31:$B$42</c:f>
              <c:strCache>
                <c:ptCount val="12"/>
                <c:pt idx="0">
                  <c:v>Accessible terminals</c:v>
                </c:pt>
                <c:pt idx="1">
                  <c:v>Audioguides and Podcasts</c:v>
                </c:pt>
                <c:pt idx="2">
                  <c:v>Websites</c:v>
                </c:pt>
                <c:pt idx="3">
                  <c:v>Beacons</c:v>
                </c:pt>
                <c:pt idx="4">
                  <c:v>Augmented Reality</c:v>
                </c:pt>
                <c:pt idx="5">
                  <c:v>Virtual Reality</c:v>
                </c:pt>
                <c:pt idx="6">
                  <c:v>Videos</c:v>
                </c:pt>
                <c:pt idx="7">
                  <c:v>Apps</c:v>
                </c:pt>
                <c:pt idx="8">
                  <c:v>Social media</c:v>
                </c:pt>
                <c:pt idx="9">
                  <c:v>Free WiFi areas</c:v>
                </c:pt>
                <c:pt idx="10">
                  <c:v>Sensorial tours</c:v>
                </c:pt>
                <c:pt idx="11">
                  <c:v>QR codes</c:v>
                </c:pt>
              </c:strCache>
            </c:strRef>
          </c:cat>
          <c:val>
            <c:numRef>
              <c:f>Sheet1!$F$31:$F$42</c:f>
              <c:numCache>
                <c:formatCode>General</c:formatCode>
                <c:ptCount val="12"/>
                <c:pt idx="0">
                  <c:v>1</c:v>
                </c:pt>
                <c:pt idx="1">
                  <c:v>15</c:v>
                </c:pt>
                <c:pt idx="2">
                  <c:v>4</c:v>
                </c:pt>
                <c:pt idx="3">
                  <c:v>2</c:v>
                </c:pt>
                <c:pt idx="4">
                  <c:v>6</c:v>
                </c:pt>
                <c:pt idx="5">
                  <c:v>13</c:v>
                </c:pt>
                <c:pt idx="6">
                  <c:v>3</c:v>
                </c:pt>
                <c:pt idx="7">
                  <c:v>2</c:v>
                </c:pt>
                <c:pt idx="8">
                  <c:v>2</c:v>
                </c:pt>
                <c:pt idx="9">
                  <c:v>1</c:v>
                </c:pt>
                <c:pt idx="10">
                  <c:v>1</c:v>
                </c:pt>
                <c:pt idx="11">
                  <c:v>1</c:v>
                </c:pt>
              </c:numCache>
            </c:numRef>
          </c:val>
        </c:ser>
        <c:dLbls>
          <c:showLegendKey val="0"/>
          <c:showVal val="0"/>
          <c:showCatName val="0"/>
          <c:showSerName val="0"/>
          <c:showPercent val="0"/>
          <c:showBubbleSize val="0"/>
        </c:dLbls>
        <c:gapWidth val="150"/>
        <c:axId val="116720768"/>
        <c:axId val="116722304"/>
      </c:barChart>
      <c:catAx>
        <c:axId val="116720768"/>
        <c:scaling>
          <c:orientation val="minMax"/>
        </c:scaling>
        <c:delete val="0"/>
        <c:axPos val="b"/>
        <c:numFmt formatCode="General" sourceLinked="1"/>
        <c:majorTickMark val="out"/>
        <c:minorTickMark val="none"/>
        <c:tickLblPos val="nextTo"/>
        <c:crossAx val="116722304"/>
        <c:crosses val="autoZero"/>
        <c:auto val="1"/>
        <c:lblAlgn val="ctr"/>
        <c:lblOffset val="100"/>
        <c:noMultiLvlLbl val="0"/>
      </c:catAx>
      <c:valAx>
        <c:axId val="116722304"/>
        <c:scaling>
          <c:orientation val="minMax"/>
        </c:scaling>
        <c:delete val="0"/>
        <c:axPos val="l"/>
        <c:majorGridlines/>
        <c:numFmt formatCode="General" sourceLinked="1"/>
        <c:majorTickMark val="out"/>
        <c:minorTickMark val="none"/>
        <c:tickLblPos val="nextTo"/>
        <c:crossAx val="116720768"/>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845151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4"/>
        <p:cNvGrpSpPr/>
        <p:nvPr/>
      </p:nvGrpSpPr>
      <p:grpSpPr>
        <a:xfrm>
          <a:off x="0" y="0"/>
          <a:ext cx="0" cy="0"/>
          <a:chOff x="0" y="0"/>
          <a:chExt cx="0" cy="0"/>
        </a:xfrm>
      </p:grpSpPr>
      <p:sp>
        <p:nvSpPr>
          <p:cNvPr id="4985" name="Google Shape;49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6" name="Google Shape;49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5"/>
        <p:cNvGrpSpPr/>
        <p:nvPr/>
      </p:nvGrpSpPr>
      <p:grpSpPr>
        <a:xfrm>
          <a:off x="0" y="0"/>
          <a:ext cx="0" cy="0"/>
          <a:chOff x="0" y="0"/>
          <a:chExt cx="0" cy="0"/>
        </a:xfrm>
      </p:grpSpPr>
      <p:sp>
        <p:nvSpPr>
          <p:cNvPr id="5886" name="Google Shape;5886;g86622d6441_1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7" name="Google Shape;5887;g86622d6441_1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07250" y="1194544"/>
            <a:ext cx="7529700" cy="20793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63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0" name="Google Shape;10;p2"/>
          <p:cNvSpPr txBox="1">
            <a:spLocks noGrp="1"/>
          </p:cNvSpPr>
          <p:nvPr>
            <p:ph type="subTitle" idx="1"/>
          </p:nvPr>
        </p:nvSpPr>
        <p:spPr>
          <a:xfrm>
            <a:off x="807150" y="3417760"/>
            <a:ext cx="7529700" cy="594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400"/>
              <a:buNone/>
              <a:defRPr sz="2200" b="1">
                <a:solidFill>
                  <a:schemeClr val="accent1"/>
                </a:solidFill>
              </a:defRPr>
            </a:lvl1pPr>
            <a:lvl2pPr lvl="1" algn="ctr">
              <a:lnSpc>
                <a:spcPct val="100000"/>
              </a:lnSpc>
              <a:spcBef>
                <a:spcPts val="0"/>
              </a:spcBef>
              <a:spcAft>
                <a:spcPts val="0"/>
              </a:spcAft>
              <a:buClr>
                <a:schemeClr val="accent1"/>
              </a:buClr>
              <a:buSzPts val="2400"/>
              <a:buNone/>
              <a:defRPr sz="2400">
                <a:solidFill>
                  <a:schemeClr val="accent1"/>
                </a:solidFill>
              </a:defRPr>
            </a:lvl2pPr>
            <a:lvl3pPr lvl="2" algn="ctr">
              <a:lnSpc>
                <a:spcPct val="100000"/>
              </a:lnSpc>
              <a:spcBef>
                <a:spcPts val="0"/>
              </a:spcBef>
              <a:spcAft>
                <a:spcPts val="0"/>
              </a:spcAft>
              <a:buClr>
                <a:schemeClr val="accent1"/>
              </a:buClr>
              <a:buSzPts val="2400"/>
              <a:buNone/>
              <a:defRPr sz="2400">
                <a:solidFill>
                  <a:schemeClr val="accent1"/>
                </a:solidFill>
              </a:defRPr>
            </a:lvl3pPr>
            <a:lvl4pPr lvl="3" algn="ctr">
              <a:lnSpc>
                <a:spcPct val="100000"/>
              </a:lnSpc>
              <a:spcBef>
                <a:spcPts val="0"/>
              </a:spcBef>
              <a:spcAft>
                <a:spcPts val="0"/>
              </a:spcAft>
              <a:buClr>
                <a:schemeClr val="accent1"/>
              </a:buClr>
              <a:buSzPts val="2400"/>
              <a:buNone/>
              <a:defRPr sz="2400">
                <a:solidFill>
                  <a:schemeClr val="accent1"/>
                </a:solidFill>
              </a:defRPr>
            </a:lvl4pPr>
            <a:lvl5pPr lvl="4" algn="ctr">
              <a:lnSpc>
                <a:spcPct val="100000"/>
              </a:lnSpc>
              <a:spcBef>
                <a:spcPts val="0"/>
              </a:spcBef>
              <a:spcAft>
                <a:spcPts val="0"/>
              </a:spcAft>
              <a:buClr>
                <a:schemeClr val="accent1"/>
              </a:buClr>
              <a:buSzPts val="2400"/>
              <a:buNone/>
              <a:defRPr sz="2400">
                <a:solidFill>
                  <a:schemeClr val="accent1"/>
                </a:solidFill>
              </a:defRPr>
            </a:lvl5pPr>
            <a:lvl6pPr lvl="5" algn="ctr">
              <a:lnSpc>
                <a:spcPct val="100000"/>
              </a:lnSpc>
              <a:spcBef>
                <a:spcPts val="0"/>
              </a:spcBef>
              <a:spcAft>
                <a:spcPts val="0"/>
              </a:spcAft>
              <a:buClr>
                <a:schemeClr val="accent1"/>
              </a:buClr>
              <a:buSzPts val="2400"/>
              <a:buNone/>
              <a:defRPr sz="2400">
                <a:solidFill>
                  <a:schemeClr val="accent1"/>
                </a:solidFill>
              </a:defRPr>
            </a:lvl6pPr>
            <a:lvl7pPr lvl="6" algn="ctr">
              <a:lnSpc>
                <a:spcPct val="100000"/>
              </a:lnSpc>
              <a:spcBef>
                <a:spcPts val="0"/>
              </a:spcBef>
              <a:spcAft>
                <a:spcPts val="0"/>
              </a:spcAft>
              <a:buClr>
                <a:schemeClr val="accent1"/>
              </a:buClr>
              <a:buSzPts val="2400"/>
              <a:buNone/>
              <a:defRPr sz="2400">
                <a:solidFill>
                  <a:schemeClr val="accent1"/>
                </a:solidFill>
              </a:defRPr>
            </a:lvl7pPr>
            <a:lvl8pPr lvl="7" algn="ctr">
              <a:lnSpc>
                <a:spcPct val="100000"/>
              </a:lnSpc>
              <a:spcBef>
                <a:spcPts val="0"/>
              </a:spcBef>
              <a:spcAft>
                <a:spcPts val="0"/>
              </a:spcAft>
              <a:buClr>
                <a:schemeClr val="accent1"/>
              </a:buClr>
              <a:buSzPts val="2400"/>
              <a:buNone/>
              <a:defRPr sz="2400">
                <a:solidFill>
                  <a:schemeClr val="accent1"/>
                </a:solidFill>
              </a:defRPr>
            </a:lvl8pPr>
            <a:lvl9pPr lvl="8" algn="ctr">
              <a:lnSpc>
                <a:spcPct val="100000"/>
              </a:lnSpc>
              <a:spcBef>
                <a:spcPts val="0"/>
              </a:spcBef>
              <a:spcAft>
                <a:spcPts val="0"/>
              </a:spcAft>
              <a:buClr>
                <a:schemeClr val="accent1"/>
              </a:buClr>
              <a:buSzPts val="2400"/>
              <a:buNone/>
              <a:defRPr sz="2400">
                <a:solidFill>
                  <a:schemeClr val="accen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2_2">
    <p:bg>
      <p:bgPr>
        <a:blipFill>
          <a:blip r:embed="rId2">
            <a:alphaModFix/>
          </a:blip>
          <a:stretch>
            <a:fillRect/>
          </a:stretch>
        </a:blipFill>
        <a:effectLst/>
      </p:bgPr>
    </p:bg>
    <p:spTree>
      <p:nvGrpSpPr>
        <p:cNvPr id="1" name="Shape 49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3">
  <p:cSld name="SECTION_TITLE_AND_DESCRIPTION_1">
    <p:bg>
      <p:bgPr>
        <a:blipFill>
          <a:blip r:embed="rId2">
            <a:alphaModFix/>
          </a:blip>
          <a:stretch>
            <a:fillRect/>
          </a:stretch>
        </a:blipFill>
        <a:effectLst/>
      </p:bgPr>
    </p:bg>
    <p:spTree>
      <p:nvGrpSpPr>
        <p:cNvPr id="1" name="Shape 4954"/>
        <p:cNvGrpSpPr/>
        <p:nvPr/>
      </p:nvGrpSpPr>
      <p:grpSpPr>
        <a:xfrm>
          <a:off x="0" y="0"/>
          <a:ext cx="0" cy="0"/>
          <a:chOff x="0" y="0"/>
          <a:chExt cx="0" cy="0"/>
        </a:xfrm>
      </p:grpSpPr>
      <p:sp>
        <p:nvSpPr>
          <p:cNvPr id="4955" name="Google Shape;4955;p27"/>
          <p:cNvSpPr txBox="1">
            <a:spLocks noGrp="1"/>
          </p:cNvSpPr>
          <p:nvPr>
            <p:ph type="title"/>
          </p:nvPr>
        </p:nvSpPr>
        <p:spPr>
          <a:xfrm>
            <a:off x="4061600" y="365150"/>
            <a:ext cx="4499700" cy="119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4956" name="Google Shape;4956;p27"/>
          <p:cNvSpPr txBox="1">
            <a:spLocks noGrp="1"/>
          </p:cNvSpPr>
          <p:nvPr>
            <p:ph type="subTitle" idx="1"/>
          </p:nvPr>
        </p:nvSpPr>
        <p:spPr>
          <a:xfrm>
            <a:off x="4061600" y="1966200"/>
            <a:ext cx="4499700" cy="240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grpSp>
        <p:nvGrpSpPr>
          <p:cNvPr id="4957" name="Google Shape;4957;p27"/>
          <p:cNvGrpSpPr/>
          <p:nvPr/>
        </p:nvGrpSpPr>
        <p:grpSpPr>
          <a:xfrm>
            <a:off x="5" y="-39811"/>
            <a:ext cx="1565247" cy="1184052"/>
            <a:chOff x="3008875" y="2253300"/>
            <a:chExt cx="1790900" cy="1354750"/>
          </a:xfrm>
        </p:grpSpPr>
        <p:sp>
          <p:nvSpPr>
            <p:cNvPr id="4958" name="Google Shape;4958;p27"/>
            <p:cNvSpPr/>
            <p:nvPr/>
          </p:nvSpPr>
          <p:spPr>
            <a:xfrm>
              <a:off x="3008875" y="2888075"/>
              <a:ext cx="1680850" cy="719975"/>
            </a:xfrm>
            <a:custGeom>
              <a:avLst/>
              <a:gdLst/>
              <a:ahLst/>
              <a:cxnLst/>
              <a:rect l="l" t="t" r="r" b="b"/>
              <a:pathLst>
                <a:path w="67234" h="28799" extrusionOk="0">
                  <a:moveTo>
                    <a:pt x="67233" y="1"/>
                  </a:moveTo>
                  <a:lnTo>
                    <a:pt x="67233" y="1"/>
                  </a:lnTo>
                  <a:cubicBezTo>
                    <a:pt x="66231" y="1836"/>
                    <a:pt x="65058" y="3570"/>
                    <a:pt x="63715" y="5201"/>
                  </a:cubicBezTo>
                  <a:cubicBezTo>
                    <a:pt x="57223" y="13104"/>
                    <a:pt x="49643" y="16486"/>
                    <a:pt x="40041" y="19562"/>
                  </a:cubicBezTo>
                  <a:cubicBezTo>
                    <a:pt x="28620" y="23250"/>
                    <a:pt x="18916" y="27856"/>
                    <a:pt x="6527" y="28569"/>
                  </a:cubicBezTo>
                  <a:cubicBezTo>
                    <a:pt x="5500" y="28627"/>
                    <a:pt x="4453" y="28657"/>
                    <a:pt x="3399" y="28657"/>
                  </a:cubicBezTo>
                  <a:cubicBezTo>
                    <a:pt x="2271" y="28657"/>
                    <a:pt x="1133" y="28623"/>
                    <a:pt x="1" y="28552"/>
                  </a:cubicBezTo>
                  <a:lnTo>
                    <a:pt x="1" y="28688"/>
                  </a:lnTo>
                  <a:cubicBezTo>
                    <a:pt x="1088" y="28765"/>
                    <a:pt x="2176" y="28799"/>
                    <a:pt x="3255" y="28799"/>
                  </a:cubicBezTo>
                  <a:cubicBezTo>
                    <a:pt x="4334" y="28799"/>
                    <a:pt x="5405" y="28765"/>
                    <a:pt x="6459" y="28705"/>
                  </a:cubicBezTo>
                  <a:cubicBezTo>
                    <a:pt x="18848" y="27992"/>
                    <a:pt x="28536" y="23386"/>
                    <a:pt x="39973" y="19715"/>
                  </a:cubicBezTo>
                  <a:cubicBezTo>
                    <a:pt x="49558" y="16622"/>
                    <a:pt x="57155" y="13257"/>
                    <a:pt x="63647" y="5337"/>
                  </a:cubicBezTo>
                  <a:cubicBezTo>
                    <a:pt x="65024" y="3672"/>
                    <a:pt x="66214" y="1887"/>
                    <a:pt x="67233"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7"/>
            <p:cNvSpPr/>
            <p:nvPr/>
          </p:nvSpPr>
          <p:spPr>
            <a:xfrm>
              <a:off x="3008875" y="2288575"/>
              <a:ext cx="1790900" cy="1315925"/>
            </a:xfrm>
            <a:custGeom>
              <a:avLst/>
              <a:gdLst/>
              <a:ahLst/>
              <a:cxnLst/>
              <a:rect l="l" t="t" r="r" b="b"/>
              <a:pathLst>
                <a:path w="71636" h="52637" extrusionOk="0">
                  <a:moveTo>
                    <a:pt x="1" y="1"/>
                  </a:moveTo>
                  <a:lnTo>
                    <a:pt x="1" y="15296"/>
                  </a:lnTo>
                  <a:cubicBezTo>
                    <a:pt x="528" y="14837"/>
                    <a:pt x="1207" y="14531"/>
                    <a:pt x="1870" y="14276"/>
                  </a:cubicBezTo>
                  <a:cubicBezTo>
                    <a:pt x="5796" y="12764"/>
                    <a:pt x="9960" y="11948"/>
                    <a:pt x="14107" y="11149"/>
                  </a:cubicBezTo>
                  <a:cubicBezTo>
                    <a:pt x="20497" y="9909"/>
                    <a:pt x="26887" y="8685"/>
                    <a:pt x="33277" y="7444"/>
                  </a:cubicBezTo>
                  <a:cubicBezTo>
                    <a:pt x="35265" y="7059"/>
                    <a:pt x="37289" y="6674"/>
                    <a:pt x="39304" y="6674"/>
                  </a:cubicBezTo>
                  <a:cubicBezTo>
                    <a:pt x="40044" y="6674"/>
                    <a:pt x="40784" y="6726"/>
                    <a:pt x="41520" y="6850"/>
                  </a:cubicBezTo>
                  <a:cubicBezTo>
                    <a:pt x="44239" y="7308"/>
                    <a:pt x="46924" y="8991"/>
                    <a:pt x="47604" y="11506"/>
                  </a:cubicBezTo>
                  <a:cubicBezTo>
                    <a:pt x="48539" y="15041"/>
                    <a:pt x="45378" y="18321"/>
                    <a:pt x="42251" y="20497"/>
                  </a:cubicBezTo>
                  <a:cubicBezTo>
                    <a:pt x="35724" y="25017"/>
                    <a:pt x="28264" y="28178"/>
                    <a:pt x="20854" y="31289"/>
                  </a:cubicBezTo>
                  <a:cubicBezTo>
                    <a:pt x="17439" y="32724"/>
                    <a:pt x="12340" y="35234"/>
                    <a:pt x="7941" y="35234"/>
                  </a:cubicBezTo>
                  <a:cubicBezTo>
                    <a:pt x="6560" y="35234"/>
                    <a:pt x="5249" y="34987"/>
                    <a:pt x="4080" y="34382"/>
                  </a:cubicBezTo>
                  <a:cubicBezTo>
                    <a:pt x="2125" y="33379"/>
                    <a:pt x="833" y="31645"/>
                    <a:pt x="1" y="29623"/>
                  </a:cubicBezTo>
                  <a:lnTo>
                    <a:pt x="1" y="52532"/>
                  </a:lnTo>
                  <a:cubicBezTo>
                    <a:pt x="1133" y="52603"/>
                    <a:pt x="2271" y="52637"/>
                    <a:pt x="3399" y="52637"/>
                  </a:cubicBezTo>
                  <a:cubicBezTo>
                    <a:pt x="4453" y="52637"/>
                    <a:pt x="5500" y="52607"/>
                    <a:pt x="6527" y="52549"/>
                  </a:cubicBezTo>
                  <a:cubicBezTo>
                    <a:pt x="18916" y="51836"/>
                    <a:pt x="28620" y="47230"/>
                    <a:pt x="40041" y="43542"/>
                  </a:cubicBezTo>
                  <a:cubicBezTo>
                    <a:pt x="49643" y="40466"/>
                    <a:pt x="57223" y="37084"/>
                    <a:pt x="63715" y="29181"/>
                  </a:cubicBezTo>
                  <a:cubicBezTo>
                    <a:pt x="65058" y="27550"/>
                    <a:pt x="66231" y="25816"/>
                    <a:pt x="67233" y="23981"/>
                  </a:cubicBezTo>
                  <a:cubicBezTo>
                    <a:pt x="70208" y="18525"/>
                    <a:pt x="71635" y="12322"/>
                    <a:pt x="71261" y="6187"/>
                  </a:cubicBezTo>
                  <a:cubicBezTo>
                    <a:pt x="71108" y="3875"/>
                    <a:pt x="70649" y="1819"/>
                    <a:pt x="69885"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7"/>
            <p:cNvSpPr/>
            <p:nvPr/>
          </p:nvSpPr>
          <p:spPr>
            <a:xfrm>
              <a:off x="3008875" y="2455425"/>
              <a:ext cx="1213475" cy="714000"/>
            </a:xfrm>
            <a:custGeom>
              <a:avLst/>
              <a:gdLst/>
              <a:ahLst/>
              <a:cxnLst/>
              <a:rect l="l" t="t" r="r" b="b"/>
              <a:pathLst>
                <a:path w="48539" h="28560" extrusionOk="0">
                  <a:moveTo>
                    <a:pt x="39304" y="0"/>
                  </a:moveTo>
                  <a:cubicBezTo>
                    <a:pt x="37289" y="0"/>
                    <a:pt x="35265" y="385"/>
                    <a:pt x="33277" y="770"/>
                  </a:cubicBezTo>
                  <a:cubicBezTo>
                    <a:pt x="26887" y="2011"/>
                    <a:pt x="20497" y="3235"/>
                    <a:pt x="14107" y="4475"/>
                  </a:cubicBezTo>
                  <a:cubicBezTo>
                    <a:pt x="9960" y="5274"/>
                    <a:pt x="5796" y="6090"/>
                    <a:pt x="1870" y="7602"/>
                  </a:cubicBezTo>
                  <a:cubicBezTo>
                    <a:pt x="1207" y="7857"/>
                    <a:pt x="528" y="8163"/>
                    <a:pt x="1" y="8622"/>
                  </a:cubicBezTo>
                  <a:lnTo>
                    <a:pt x="1" y="22949"/>
                  </a:lnTo>
                  <a:cubicBezTo>
                    <a:pt x="833" y="24971"/>
                    <a:pt x="2125" y="26705"/>
                    <a:pt x="4080" y="27708"/>
                  </a:cubicBezTo>
                  <a:cubicBezTo>
                    <a:pt x="5249" y="28313"/>
                    <a:pt x="6560" y="28560"/>
                    <a:pt x="7941" y="28560"/>
                  </a:cubicBezTo>
                  <a:cubicBezTo>
                    <a:pt x="12340" y="28560"/>
                    <a:pt x="17439" y="26050"/>
                    <a:pt x="20854" y="24615"/>
                  </a:cubicBezTo>
                  <a:cubicBezTo>
                    <a:pt x="28264" y="21504"/>
                    <a:pt x="35724" y="18343"/>
                    <a:pt x="42251" y="13823"/>
                  </a:cubicBezTo>
                  <a:cubicBezTo>
                    <a:pt x="45378" y="11647"/>
                    <a:pt x="48539" y="8367"/>
                    <a:pt x="47604" y="4832"/>
                  </a:cubicBezTo>
                  <a:cubicBezTo>
                    <a:pt x="46924" y="2317"/>
                    <a:pt x="44239" y="634"/>
                    <a:pt x="41520" y="176"/>
                  </a:cubicBezTo>
                  <a:cubicBezTo>
                    <a:pt x="40784" y="52"/>
                    <a:pt x="40044" y="0"/>
                    <a:pt x="39304" y="0"/>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7"/>
            <p:cNvSpPr/>
            <p:nvPr/>
          </p:nvSpPr>
          <p:spPr>
            <a:xfrm>
              <a:off x="3008875" y="2288575"/>
              <a:ext cx="1648975" cy="1238975"/>
            </a:xfrm>
            <a:custGeom>
              <a:avLst/>
              <a:gdLst/>
              <a:ahLst/>
              <a:cxnLst/>
              <a:rect l="l" t="t" r="r" b="b"/>
              <a:pathLst>
                <a:path w="65959" h="49559" extrusionOk="0">
                  <a:moveTo>
                    <a:pt x="1" y="1"/>
                  </a:moveTo>
                  <a:lnTo>
                    <a:pt x="1" y="15296"/>
                  </a:lnTo>
                  <a:cubicBezTo>
                    <a:pt x="528" y="14837"/>
                    <a:pt x="1207" y="14531"/>
                    <a:pt x="1870" y="14276"/>
                  </a:cubicBezTo>
                  <a:cubicBezTo>
                    <a:pt x="5796" y="12764"/>
                    <a:pt x="9960" y="11948"/>
                    <a:pt x="14107" y="11149"/>
                  </a:cubicBezTo>
                  <a:cubicBezTo>
                    <a:pt x="20497" y="9909"/>
                    <a:pt x="26887" y="8685"/>
                    <a:pt x="33277" y="7444"/>
                  </a:cubicBezTo>
                  <a:cubicBezTo>
                    <a:pt x="33311" y="7427"/>
                    <a:pt x="33362" y="7427"/>
                    <a:pt x="33396" y="7410"/>
                  </a:cubicBezTo>
                  <a:lnTo>
                    <a:pt x="33464" y="7410"/>
                  </a:lnTo>
                  <a:cubicBezTo>
                    <a:pt x="35385" y="7037"/>
                    <a:pt x="37339" y="6680"/>
                    <a:pt x="39293" y="6680"/>
                  </a:cubicBezTo>
                  <a:cubicBezTo>
                    <a:pt x="40041" y="6680"/>
                    <a:pt x="40772" y="6731"/>
                    <a:pt x="41520" y="6850"/>
                  </a:cubicBezTo>
                  <a:cubicBezTo>
                    <a:pt x="44239" y="7308"/>
                    <a:pt x="46924" y="8991"/>
                    <a:pt x="47604" y="11506"/>
                  </a:cubicBezTo>
                  <a:cubicBezTo>
                    <a:pt x="47706" y="11948"/>
                    <a:pt x="47774" y="12373"/>
                    <a:pt x="47774" y="12798"/>
                  </a:cubicBezTo>
                  <a:cubicBezTo>
                    <a:pt x="47757" y="15840"/>
                    <a:pt x="44987" y="18593"/>
                    <a:pt x="42251" y="20497"/>
                  </a:cubicBezTo>
                  <a:cubicBezTo>
                    <a:pt x="35724" y="25017"/>
                    <a:pt x="28264" y="28178"/>
                    <a:pt x="20854" y="31289"/>
                  </a:cubicBezTo>
                  <a:cubicBezTo>
                    <a:pt x="20854" y="31289"/>
                    <a:pt x="20837" y="31289"/>
                    <a:pt x="20837" y="31306"/>
                  </a:cubicBezTo>
                  <a:cubicBezTo>
                    <a:pt x="20820" y="31306"/>
                    <a:pt x="20803" y="31306"/>
                    <a:pt x="20786" y="31323"/>
                  </a:cubicBezTo>
                  <a:lnTo>
                    <a:pt x="20752" y="31323"/>
                  </a:lnTo>
                  <a:cubicBezTo>
                    <a:pt x="20735" y="31340"/>
                    <a:pt x="20718" y="31340"/>
                    <a:pt x="20701" y="31357"/>
                  </a:cubicBezTo>
                  <a:cubicBezTo>
                    <a:pt x="20667" y="31374"/>
                    <a:pt x="20633" y="31374"/>
                    <a:pt x="20599" y="31391"/>
                  </a:cubicBezTo>
                  <a:cubicBezTo>
                    <a:pt x="20565" y="31408"/>
                    <a:pt x="20514" y="31425"/>
                    <a:pt x="20463" y="31442"/>
                  </a:cubicBezTo>
                  <a:cubicBezTo>
                    <a:pt x="20463" y="31459"/>
                    <a:pt x="20446" y="31459"/>
                    <a:pt x="20446" y="31459"/>
                  </a:cubicBezTo>
                  <a:cubicBezTo>
                    <a:pt x="20429" y="31459"/>
                    <a:pt x="20429" y="31476"/>
                    <a:pt x="20412" y="31476"/>
                  </a:cubicBezTo>
                  <a:cubicBezTo>
                    <a:pt x="20378" y="31493"/>
                    <a:pt x="20344" y="31509"/>
                    <a:pt x="20327" y="31509"/>
                  </a:cubicBezTo>
                  <a:cubicBezTo>
                    <a:pt x="20310" y="31526"/>
                    <a:pt x="20293" y="31526"/>
                    <a:pt x="20276" y="31543"/>
                  </a:cubicBezTo>
                  <a:lnTo>
                    <a:pt x="20259" y="31543"/>
                  </a:lnTo>
                  <a:cubicBezTo>
                    <a:pt x="20242" y="31543"/>
                    <a:pt x="20242" y="31543"/>
                    <a:pt x="20225" y="31560"/>
                  </a:cubicBezTo>
                  <a:cubicBezTo>
                    <a:pt x="16843" y="33005"/>
                    <a:pt x="12084" y="35231"/>
                    <a:pt x="7954" y="35231"/>
                  </a:cubicBezTo>
                  <a:lnTo>
                    <a:pt x="7937" y="35231"/>
                  </a:lnTo>
                  <a:cubicBezTo>
                    <a:pt x="6595" y="35231"/>
                    <a:pt x="5303" y="35010"/>
                    <a:pt x="4164" y="34433"/>
                  </a:cubicBezTo>
                  <a:cubicBezTo>
                    <a:pt x="4131" y="34416"/>
                    <a:pt x="4114" y="34399"/>
                    <a:pt x="4080" y="34382"/>
                  </a:cubicBezTo>
                  <a:cubicBezTo>
                    <a:pt x="2125" y="33379"/>
                    <a:pt x="833" y="31645"/>
                    <a:pt x="1" y="29623"/>
                  </a:cubicBezTo>
                  <a:lnTo>
                    <a:pt x="1" y="49473"/>
                  </a:lnTo>
                  <a:cubicBezTo>
                    <a:pt x="647" y="49524"/>
                    <a:pt x="1309" y="49558"/>
                    <a:pt x="1955" y="49558"/>
                  </a:cubicBezTo>
                  <a:lnTo>
                    <a:pt x="2091" y="49558"/>
                  </a:lnTo>
                  <a:cubicBezTo>
                    <a:pt x="5371" y="49558"/>
                    <a:pt x="8617" y="48980"/>
                    <a:pt x="11829" y="48420"/>
                  </a:cubicBezTo>
                  <a:cubicBezTo>
                    <a:pt x="21415" y="46703"/>
                    <a:pt x="31272" y="44902"/>
                    <a:pt x="39446" y="39922"/>
                  </a:cubicBezTo>
                  <a:cubicBezTo>
                    <a:pt x="41860" y="38444"/>
                    <a:pt x="44086" y="36710"/>
                    <a:pt x="46584" y="35367"/>
                  </a:cubicBezTo>
                  <a:cubicBezTo>
                    <a:pt x="48743" y="34195"/>
                    <a:pt x="51088" y="33328"/>
                    <a:pt x="53195" y="32087"/>
                  </a:cubicBezTo>
                  <a:cubicBezTo>
                    <a:pt x="59688" y="28246"/>
                    <a:pt x="63342" y="21227"/>
                    <a:pt x="65024" y="14225"/>
                  </a:cubicBezTo>
                  <a:cubicBezTo>
                    <a:pt x="65585" y="11965"/>
                    <a:pt x="65959" y="9637"/>
                    <a:pt x="65755" y="7342"/>
                  </a:cubicBezTo>
                  <a:cubicBezTo>
                    <a:pt x="65534" y="4725"/>
                    <a:pt x="64480" y="2261"/>
                    <a:pt x="63002" y="1"/>
                  </a:cubicBezTo>
                  <a:close/>
                </a:path>
              </a:pathLst>
            </a:custGeom>
            <a:solidFill>
              <a:srgbClr val="437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7"/>
            <p:cNvSpPr/>
            <p:nvPr/>
          </p:nvSpPr>
          <p:spPr>
            <a:xfrm>
              <a:off x="3008875" y="2455550"/>
              <a:ext cx="1194350" cy="713825"/>
            </a:xfrm>
            <a:custGeom>
              <a:avLst/>
              <a:gdLst/>
              <a:ahLst/>
              <a:cxnLst/>
              <a:rect l="l" t="t" r="r" b="b"/>
              <a:pathLst>
                <a:path w="47774" h="28553" extrusionOk="0">
                  <a:moveTo>
                    <a:pt x="39293" y="1"/>
                  </a:moveTo>
                  <a:cubicBezTo>
                    <a:pt x="37339" y="1"/>
                    <a:pt x="35385" y="358"/>
                    <a:pt x="33464" y="731"/>
                  </a:cubicBezTo>
                  <a:lnTo>
                    <a:pt x="33396" y="731"/>
                  </a:lnTo>
                  <a:cubicBezTo>
                    <a:pt x="33362" y="748"/>
                    <a:pt x="33311" y="748"/>
                    <a:pt x="33277" y="765"/>
                  </a:cubicBezTo>
                  <a:cubicBezTo>
                    <a:pt x="26887" y="2006"/>
                    <a:pt x="20497" y="3230"/>
                    <a:pt x="14107" y="4470"/>
                  </a:cubicBezTo>
                  <a:cubicBezTo>
                    <a:pt x="9960" y="5269"/>
                    <a:pt x="5796" y="6085"/>
                    <a:pt x="1870" y="7597"/>
                  </a:cubicBezTo>
                  <a:cubicBezTo>
                    <a:pt x="1207" y="7852"/>
                    <a:pt x="528" y="8158"/>
                    <a:pt x="1" y="8617"/>
                  </a:cubicBezTo>
                  <a:lnTo>
                    <a:pt x="1" y="22944"/>
                  </a:lnTo>
                  <a:cubicBezTo>
                    <a:pt x="833" y="24966"/>
                    <a:pt x="2125" y="26700"/>
                    <a:pt x="4080" y="27703"/>
                  </a:cubicBezTo>
                  <a:cubicBezTo>
                    <a:pt x="4114" y="27720"/>
                    <a:pt x="4131" y="27737"/>
                    <a:pt x="4164" y="27754"/>
                  </a:cubicBezTo>
                  <a:cubicBezTo>
                    <a:pt x="5303" y="28315"/>
                    <a:pt x="6595" y="28552"/>
                    <a:pt x="7937" y="28552"/>
                  </a:cubicBezTo>
                  <a:lnTo>
                    <a:pt x="7954" y="28552"/>
                  </a:lnTo>
                  <a:cubicBezTo>
                    <a:pt x="12084" y="28552"/>
                    <a:pt x="16843" y="26326"/>
                    <a:pt x="20225" y="24881"/>
                  </a:cubicBezTo>
                  <a:cubicBezTo>
                    <a:pt x="20242" y="24864"/>
                    <a:pt x="20242" y="24864"/>
                    <a:pt x="20259" y="24864"/>
                  </a:cubicBezTo>
                  <a:lnTo>
                    <a:pt x="20276" y="24864"/>
                  </a:lnTo>
                  <a:cubicBezTo>
                    <a:pt x="20293" y="24847"/>
                    <a:pt x="20310" y="24847"/>
                    <a:pt x="20327" y="24830"/>
                  </a:cubicBezTo>
                  <a:cubicBezTo>
                    <a:pt x="20344" y="24830"/>
                    <a:pt x="20378" y="24814"/>
                    <a:pt x="20412" y="24797"/>
                  </a:cubicBezTo>
                  <a:cubicBezTo>
                    <a:pt x="20429" y="24797"/>
                    <a:pt x="20429" y="24780"/>
                    <a:pt x="20446" y="24780"/>
                  </a:cubicBezTo>
                  <a:cubicBezTo>
                    <a:pt x="20446" y="24780"/>
                    <a:pt x="20463" y="24780"/>
                    <a:pt x="20463" y="24763"/>
                  </a:cubicBezTo>
                  <a:cubicBezTo>
                    <a:pt x="20514" y="24746"/>
                    <a:pt x="20565" y="24729"/>
                    <a:pt x="20599" y="24712"/>
                  </a:cubicBezTo>
                  <a:cubicBezTo>
                    <a:pt x="20633" y="24695"/>
                    <a:pt x="20667" y="24695"/>
                    <a:pt x="20701" y="24678"/>
                  </a:cubicBezTo>
                  <a:cubicBezTo>
                    <a:pt x="20718" y="24661"/>
                    <a:pt x="20735" y="24661"/>
                    <a:pt x="20752" y="24644"/>
                  </a:cubicBezTo>
                  <a:lnTo>
                    <a:pt x="20786" y="24644"/>
                  </a:lnTo>
                  <a:cubicBezTo>
                    <a:pt x="20803" y="24627"/>
                    <a:pt x="20820" y="24627"/>
                    <a:pt x="20837" y="24627"/>
                  </a:cubicBezTo>
                  <a:cubicBezTo>
                    <a:pt x="20837" y="24610"/>
                    <a:pt x="20854" y="24610"/>
                    <a:pt x="20854" y="24610"/>
                  </a:cubicBezTo>
                  <a:cubicBezTo>
                    <a:pt x="28264" y="21499"/>
                    <a:pt x="35724" y="18338"/>
                    <a:pt x="42251" y="13818"/>
                  </a:cubicBezTo>
                  <a:cubicBezTo>
                    <a:pt x="44987" y="11914"/>
                    <a:pt x="47757" y="9161"/>
                    <a:pt x="47774" y="6119"/>
                  </a:cubicBezTo>
                  <a:cubicBezTo>
                    <a:pt x="47774" y="5694"/>
                    <a:pt x="47706" y="5269"/>
                    <a:pt x="47604" y="4827"/>
                  </a:cubicBezTo>
                  <a:cubicBezTo>
                    <a:pt x="46924" y="2312"/>
                    <a:pt x="44239" y="629"/>
                    <a:pt x="41520" y="171"/>
                  </a:cubicBezTo>
                  <a:cubicBezTo>
                    <a:pt x="40772" y="52"/>
                    <a:pt x="40041" y="1"/>
                    <a:pt x="39293" y="1"/>
                  </a:cubicBezTo>
                  <a:close/>
                </a:path>
              </a:pathLst>
            </a:custGeom>
            <a:solidFill>
              <a:srgbClr val="4371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7"/>
            <p:cNvSpPr/>
            <p:nvPr/>
          </p:nvSpPr>
          <p:spPr>
            <a:xfrm>
              <a:off x="3110850" y="2455550"/>
              <a:ext cx="880375" cy="713825"/>
            </a:xfrm>
            <a:custGeom>
              <a:avLst/>
              <a:gdLst/>
              <a:ahLst/>
              <a:cxnLst/>
              <a:rect l="l" t="t" r="r" b="b"/>
              <a:pathLst>
                <a:path w="35215" h="28553" extrusionOk="0">
                  <a:moveTo>
                    <a:pt x="3858" y="28552"/>
                  </a:moveTo>
                  <a:lnTo>
                    <a:pt x="3858" y="28552"/>
                  </a:lnTo>
                  <a:lnTo>
                    <a:pt x="3858" y="28552"/>
                  </a:lnTo>
                  <a:lnTo>
                    <a:pt x="3858" y="28552"/>
                  </a:lnTo>
                  <a:close/>
                  <a:moveTo>
                    <a:pt x="3875" y="28552"/>
                  </a:moveTo>
                  <a:cubicBezTo>
                    <a:pt x="8005" y="28552"/>
                    <a:pt x="12764" y="26326"/>
                    <a:pt x="16146" y="24881"/>
                  </a:cubicBezTo>
                  <a:cubicBezTo>
                    <a:pt x="12764" y="26326"/>
                    <a:pt x="8005" y="28552"/>
                    <a:pt x="3875" y="28552"/>
                  </a:cubicBezTo>
                  <a:close/>
                  <a:moveTo>
                    <a:pt x="85" y="27754"/>
                  </a:moveTo>
                  <a:cubicBezTo>
                    <a:pt x="52" y="27737"/>
                    <a:pt x="35" y="27720"/>
                    <a:pt x="1" y="27703"/>
                  </a:cubicBezTo>
                  <a:cubicBezTo>
                    <a:pt x="35" y="27720"/>
                    <a:pt x="52" y="27737"/>
                    <a:pt x="85" y="27754"/>
                  </a:cubicBezTo>
                  <a:close/>
                  <a:moveTo>
                    <a:pt x="16180" y="24864"/>
                  </a:moveTo>
                  <a:cubicBezTo>
                    <a:pt x="16180" y="24864"/>
                    <a:pt x="16180" y="24864"/>
                    <a:pt x="16197" y="24864"/>
                  </a:cubicBezTo>
                  <a:cubicBezTo>
                    <a:pt x="16180" y="24864"/>
                    <a:pt x="16180" y="24864"/>
                    <a:pt x="16180" y="24864"/>
                  </a:cubicBezTo>
                  <a:close/>
                  <a:moveTo>
                    <a:pt x="16248" y="24830"/>
                  </a:moveTo>
                  <a:cubicBezTo>
                    <a:pt x="16265" y="24830"/>
                    <a:pt x="16299" y="24814"/>
                    <a:pt x="16333" y="24797"/>
                  </a:cubicBezTo>
                  <a:cubicBezTo>
                    <a:pt x="16299" y="24814"/>
                    <a:pt x="16265" y="24830"/>
                    <a:pt x="16248" y="24830"/>
                  </a:cubicBezTo>
                  <a:close/>
                  <a:moveTo>
                    <a:pt x="16367" y="24780"/>
                  </a:moveTo>
                  <a:cubicBezTo>
                    <a:pt x="16367" y="24780"/>
                    <a:pt x="16384" y="24780"/>
                    <a:pt x="16384" y="24763"/>
                  </a:cubicBezTo>
                  <a:cubicBezTo>
                    <a:pt x="16384" y="24780"/>
                    <a:pt x="16367" y="24780"/>
                    <a:pt x="16367" y="24780"/>
                  </a:cubicBezTo>
                  <a:close/>
                  <a:moveTo>
                    <a:pt x="16520" y="24712"/>
                  </a:moveTo>
                  <a:cubicBezTo>
                    <a:pt x="16554" y="24695"/>
                    <a:pt x="16588" y="24695"/>
                    <a:pt x="16622" y="24678"/>
                  </a:cubicBezTo>
                  <a:cubicBezTo>
                    <a:pt x="16588" y="24695"/>
                    <a:pt x="16554" y="24695"/>
                    <a:pt x="16520" y="24712"/>
                  </a:cubicBezTo>
                  <a:close/>
                  <a:moveTo>
                    <a:pt x="16673" y="24644"/>
                  </a:moveTo>
                  <a:cubicBezTo>
                    <a:pt x="16673" y="24644"/>
                    <a:pt x="16690" y="24644"/>
                    <a:pt x="16690" y="24644"/>
                  </a:cubicBezTo>
                  <a:cubicBezTo>
                    <a:pt x="16690" y="24644"/>
                    <a:pt x="16673" y="24644"/>
                    <a:pt x="16673" y="24644"/>
                  </a:cubicBezTo>
                  <a:close/>
                  <a:moveTo>
                    <a:pt x="16707" y="24644"/>
                  </a:moveTo>
                  <a:cubicBezTo>
                    <a:pt x="16724" y="24627"/>
                    <a:pt x="16741" y="24627"/>
                    <a:pt x="16758" y="24627"/>
                  </a:cubicBezTo>
                  <a:cubicBezTo>
                    <a:pt x="16741" y="24627"/>
                    <a:pt x="16724" y="24627"/>
                    <a:pt x="16707" y="24644"/>
                  </a:cubicBezTo>
                  <a:close/>
                  <a:moveTo>
                    <a:pt x="29317" y="731"/>
                  </a:moveTo>
                  <a:cubicBezTo>
                    <a:pt x="29334" y="731"/>
                    <a:pt x="29351" y="731"/>
                    <a:pt x="29368" y="731"/>
                  </a:cubicBezTo>
                  <a:cubicBezTo>
                    <a:pt x="29351" y="731"/>
                    <a:pt x="29334" y="731"/>
                    <a:pt x="29317" y="731"/>
                  </a:cubicBezTo>
                  <a:close/>
                  <a:moveTo>
                    <a:pt x="29385" y="731"/>
                  </a:moveTo>
                  <a:cubicBezTo>
                    <a:pt x="31306" y="358"/>
                    <a:pt x="33260" y="1"/>
                    <a:pt x="35214" y="1"/>
                  </a:cubicBezTo>
                  <a:cubicBezTo>
                    <a:pt x="33260" y="1"/>
                    <a:pt x="31306" y="358"/>
                    <a:pt x="29385" y="731"/>
                  </a:cubicBezTo>
                  <a:close/>
                  <a:moveTo>
                    <a:pt x="35214" y="1"/>
                  </a:moveTo>
                  <a:lnTo>
                    <a:pt x="35214" y="1"/>
                  </a:lnTo>
                  <a:lnTo>
                    <a:pt x="35214" y="1"/>
                  </a:lnTo>
                  <a:lnTo>
                    <a:pt x="35214" y="1"/>
                  </a:lnTo>
                  <a:close/>
                </a:path>
              </a:pathLst>
            </a:custGeom>
            <a:solidFill>
              <a:srgbClr val="315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7"/>
            <p:cNvSpPr/>
            <p:nvPr/>
          </p:nvSpPr>
          <p:spPr>
            <a:xfrm>
              <a:off x="3851000" y="3419175"/>
              <a:ext cx="34850" cy="12350"/>
            </a:xfrm>
            <a:custGeom>
              <a:avLst/>
              <a:gdLst/>
              <a:ahLst/>
              <a:cxnLst/>
              <a:rect l="l" t="t" r="r" b="b"/>
              <a:pathLst>
                <a:path w="1394" h="494" extrusionOk="0">
                  <a:moveTo>
                    <a:pt x="1394" y="1"/>
                  </a:moveTo>
                  <a:cubicBezTo>
                    <a:pt x="935" y="154"/>
                    <a:pt x="459" y="323"/>
                    <a:pt x="0" y="493"/>
                  </a:cubicBezTo>
                  <a:cubicBezTo>
                    <a:pt x="323" y="442"/>
                    <a:pt x="646" y="391"/>
                    <a:pt x="969" y="323"/>
                  </a:cubicBezTo>
                  <a:cubicBezTo>
                    <a:pt x="1122" y="289"/>
                    <a:pt x="1224" y="272"/>
                    <a:pt x="1309" y="154"/>
                  </a:cubicBezTo>
                  <a:cubicBezTo>
                    <a:pt x="1343" y="120"/>
                    <a:pt x="1377" y="69"/>
                    <a:pt x="1394" y="1"/>
                  </a:cubicBezTo>
                  <a:close/>
                </a:path>
              </a:pathLst>
            </a:custGeom>
            <a:solidFill>
              <a:srgbClr val="C1D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7"/>
            <p:cNvSpPr/>
            <p:nvPr/>
          </p:nvSpPr>
          <p:spPr>
            <a:xfrm>
              <a:off x="3093425" y="3137900"/>
              <a:ext cx="25100" cy="14475"/>
            </a:xfrm>
            <a:custGeom>
              <a:avLst/>
              <a:gdLst/>
              <a:ahLst/>
              <a:cxnLst/>
              <a:rect l="l" t="t" r="r" b="b"/>
              <a:pathLst>
                <a:path w="1004" h="579" extrusionOk="0">
                  <a:moveTo>
                    <a:pt x="1" y="1"/>
                  </a:moveTo>
                  <a:cubicBezTo>
                    <a:pt x="69" y="171"/>
                    <a:pt x="120" y="324"/>
                    <a:pt x="188" y="477"/>
                  </a:cubicBezTo>
                  <a:cubicBezTo>
                    <a:pt x="205" y="545"/>
                    <a:pt x="256" y="579"/>
                    <a:pt x="324" y="579"/>
                  </a:cubicBezTo>
                  <a:cubicBezTo>
                    <a:pt x="545" y="579"/>
                    <a:pt x="765" y="562"/>
                    <a:pt x="1003" y="562"/>
                  </a:cubicBezTo>
                  <a:cubicBezTo>
                    <a:pt x="901" y="511"/>
                    <a:pt x="799" y="460"/>
                    <a:pt x="698" y="409"/>
                  </a:cubicBezTo>
                  <a:cubicBezTo>
                    <a:pt x="630" y="375"/>
                    <a:pt x="562" y="341"/>
                    <a:pt x="494" y="307"/>
                  </a:cubicBezTo>
                  <a:lnTo>
                    <a:pt x="426" y="307"/>
                  </a:lnTo>
                  <a:lnTo>
                    <a:pt x="409" y="256"/>
                  </a:lnTo>
                  <a:cubicBezTo>
                    <a:pt x="273" y="171"/>
                    <a:pt x="137" y="86"/>
                    <a:pt x="1" y="1"/>
                  </a:cubicBezTo>
                  <a:close/>
                </a:path>
              </a:pathLst>
            </a:custGeom>
            <a:solidFill>
              <a:srgbClr val="395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7"/>
            <p:cNvSpPr/>
            <p:nvPr/>
          </p:nvSpPr>
          <p:spPr>
            <a:xfrm>
              <a:off x="4726250" y="2253300"/>
              <a:ext cx="21675" cy="35300"/>
            </a:xfrm>
            <a:custGeom>
              <a:avLst/>
              <a:gdLst/>
              <a:ahLst/>
              <a:cxnLst/>
              <a:rect l="l" t="t" r="r" b="b"/>
              <a:pathLst>
                <a:path w="867" h="1412" extrusionOk="0">
                  <a:moveTo>
                    <a:pt x="697" y="1"/>
                  </a:moveTo>
                  <a:cubicBezTo>
                    <a:pt x="510" y="494"/>
                    <a:pt x="272" y="953"/>
                    <a:pt x="0" y="1412"/>
                  </a:cubicBezTo>
                  <a:lnTo>
                    <a:pt x="340" y="1412"/>
                  </a:lnTo>
                  <a:cubicBezTo>
                    <a:pt x="544" y="1072"/>
                    <a:pt x="714" y="715"/>
                    <a:pt x="867" y="358"/>
                  </a:cubicBezTo>
                  <a:cubicBezTo>
                    <a:pt x="816" y="239"/>
                    <a:pt x="748" y="120"/>
                    <a:pt x="697" y="1"/>
                  </a:cubicBezTo>
                  <a:close/>
                </a:path>
              </a:pathLst>
            </a:custGeom>
            <a:solidFill>
              <a:srgbClr val="395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7"/>
            <p:cNvSpPr/>
            <p:nvPr/>
          </p:nvSpPr>
          <p:spPr>
            <a:xfrm>
              <a:off x="3008875" y="2288575"/>
              <a:ext cx="276200" cy="376050"/>
            </a:xfrm>
            <a:custGeom>
              <a:avLst/>
              <a:gdLst/>
              <a:ahLst/>
              <a:cxnLst/>
              <a:rect l="l" t="t" r="r" b="b"/>
              <a:pathLst>
                <a:path w="11048" h="15042" extrusionOk="0">
                  <a:moveTo>
                    <a:pt x="4300" y="1836"/>
                  </a:moveTo>
                  <a:cubicBezTo>
                    <a:pt x="4283" y="1938"/>
                    <a:pt x="4283" y="2040"/>
                    <a:pt x="4283" y="2142"/>
                  </a:cubicBezTo>
                  <a:cubicBezTo>
                    <a:pt x="3825" y="2890"/>
                    <a:pt x="3366" y="3620"/>
                    <a:pt x="2890" y="4351"/>
                  </a:cubicBezTo>
                  <a:cubicBezTo>
                    <a:pt x="2856" y="4385"/>
                    <a:pt x="2822" y="4436"/>
                    <a:pt x="2788" y="4470"/>
                  </a:cubicBezTo>
                  <a:cubicBezTo>
                    <a:pt x="3264" y="3586"/>
                    <a:pt x="3757" y="2703"/>
                    <a:pt x="4300" y="1836"/>
                  </a:cubicBezTo>
                  <a:close/>
                  <a:moveTo>
                    <a:pt x="6935" y="340"/>
                  </a:moveTo>
                  <a:lnTo>
                    <a:pt x="6935" y="340"/>
                  </a:lnTo>
                  <a:cubicBezTo>
                    <a:pt x="6561" y="2006"/>
                    <a:pt x="6340" y="3722"/>
                    <a:pt x="6272" y="5456"/>
                  </a:cubicBezTo>
                  <a:lnTo>
                    <a:pt x="6255" y="5473"/>
                  </a:lnTo>
                  <a:cubicBezTo>
                    <a:pt x="5592" y="6340"/>
                    <a:pt x="4963" y="7223"/>
                    <a:pt x="4334" y="8107"/>
                  </a:cubicBezTo>
                  <a:cubicBezTo>
                    <a:pt x="4419" y="6374"/>
                    <a:pt x="4504" y="4657"/>
                    <a:pt x="4555" y="2924"/>
                  </a:cubicBezTo>
                  <a:cubicBezTo>
                    <a:pt x="5337" y="2057"/>
                    <a:pt x="6136" y="1190"/>
                    <a:pt x="6935" y="340"/>
                  </a:cubicBezTo>
                  <a:close/>
                  <a:moveTo>
                    <a:pt x="8039" y="3654"/>
                  </a:moveTo>
                  <a:cubicBezTo>
                    <a:pt x="7581" y="5677"/>
                    <a:pt x="7156" y="7716"/>
                    <a:pt x="6714" y="9756"/>
                  </a:cubicBezTo>
                  <a:cubicBezTo>
                    <a:pt x="6595" y="8634"/>
                    <a:pt x="6544" y="7512"/>
                    <a:pt x="6544" y="6391"/>
                  </a:cubicBezTo>
                  <a:cubicBezTo>
                    <a:pt x="6867" y="5694"/>
                    <a:pt x="7190" y="5014"/>
                    <a:pt x="7513" y="4317"/>
                  </a:cubicBezTo>
                  <a:cubicBezTo>
                    <a:pt x="7682" y="4096"/>
                    <a:pt x="7869" y="3875"/>
                    <a:pt x="8039" y="3654"/>
                  </a:cubicBezTo>
                  <a:close/>
                  <a:moveTo>
                    <a:pt x="6272" y="5949"/>
                  </a:moveTo>
                  <a:cubicBezTo>
                    <a:pt x="6272" y="6085"/>
                    <a:pt x="6255" y="6204"/>
                    <a:pt x="6255" y="6323"/>
                  </a:cubicBezTo>
                  <a:cubicBezTo>
                    <a:pt x="5575" y="7750"/>
                    <a:pt x="4895" y="9178"/>
                    <a:pt x="4164" y="10588"/>
                  </a:cubicBezTo>
                  <a:cubicBezTo>
                    <a:pt x="4215" y="9943"/>
                    <a:pt x="4249" y="9297"/>
                    <a:pt x="4300" y="8651"/>
                  </a:cubicBezTo>
                  <a:cubicBezTo>
                    <a:pt x="4623" y="8175"/>
                    <a:pt x="4963" y="7716"/>
                    <a:pt x="5286" y="7257"/>
                  </a:cubicBezTo>
                  <a:cubicBezTo>
                    <a:pt x="5609" y="6816"/>
                    <a:pt x="5949" y="6391"/>
                    <a:pt x="6272" y="5949"/>
                  </a:cubicBezTo>
                  <a:close/>
                  <a:moveTo>
                    <a:pt x="3978" y="9093"/>
                  </a:moveTo>
                  <a:lnTo>
                    <a:pt x="3978" y="9093"/>
                  </a:lnTo>
                  <a:cubicBezTo>
                    <a:pt x="3961" y="9331"/>
                    <a:pt x="3944" y="9586"/>
                    <a:pt x="3927" y="9824"/>
                  </a:cubicBezTo>
                  <a:cubicBezTo>
                    <a:pt x="3910" y="10300"/>
                    <a:pt x="3859" y="10758"/>
                    <a:pt x="3825" y="11234"/>
                  </a:cubicBezTo>
                  <a:cubicBezTo>
                    <a:pt x="3417" y="11183"/>
                    <a:pt x="3026" y="11115"/>
                    <a:pt x="2618" y="11064"/>
                  </a:cubicBezTo>
                  <a:cubicBezTo>
                    <a:pt x="3060" y="10402"/>
                    <a:pt x="3519" y="9739"/>
                    <a:pt x="3978" y="9093"/>
                  </a:cubicBezTo>
                  <a:close/>
                  <a:moveTo>
                    <a:pt x="6272" y="6986"/>
                  </a:moveTo>
                  <a:cubicBezTo>
                    <a:pt x="6289" y="8209"/>
                    <a:pt x="6374" y="9433"/>
                    <a:pt x="6527" y="10656"/>
                  </a:cubicBezTo>
                  <a:cubicBezTo>
                    <a:pt x="6476" y="10945"/>
                    <a:pt x="6408" y="11234"/>
                    <a:pt x="6357" y="11523"/>
                  </a:cubicBezTo>
                  <a:cubicBezTo>
                    <a:pt x="5609" y="11455"/>
                    <a:pt x="4878" y="11370"/>
                    <a:pt x="4147" y="11268"/>
                  </a:cubicBezTo>
                  <a:cubicBezTo>
                    <a:pt x="4878" y="9858"/>
                    <a:pt x="5575" y="8413"/>
                    <a:pt x="6272" y="6986"/>
                  </a:cubicBezTo>
                  <a:close/>
                  <a:moveTo>
                    <a:pt x="1802" y="1"/>
                  </a:moveTo>
                  <a:cubicBezTo>
                    <a:pt x="1156" y="2261"/>
                    <a:pt x="562" y="4538"/>
                    <a:pt x="1" y="6833"/>
                  </a:cubicBezTo>
                  <a:lnTo>
                    <a:pt x="1" y="8056"/>
                  </a:lnTo>
                  <a:cubicBezTo>
                    <a:pt x="494" y="7495"/>
                    <a:pt x="1003" y="6918"/>
                    <a:pt x="1496" y="6357"/>
                  </a:cubicBezTo>
                  <a:lnTo>
                    <a:pt x="1496" y="6357"/>
                  </a:lnTo>
                  <a:cubicBezTo>
                    <a:pt x="1394" y="6578"/>
                    <a:pt x="1292" y="6799"/>
                    <a:pt x="1173" y="7003"/>
                  </a:cubicBezTo>
                  <a:cubicBezTo>
                    <a:pt x="782" y="7614"/>
                    <a:pt x="392" y="8209"/>
                    <a:pt x="1" y="8821"/>
                  </a:cubicBezTo>
                  <a:lnTo>
                    <a:pt x="1" y="9331"/>
                  </a:lnTo>
                  <a:cubicBezTo>
                    <a:pt x="103" y="9178"/>
                    <a:pt x="205" y="9025"/>
                    <a:pt x="307" y="8872"/>
                  </a:cubicBezTo>
                  <a:lnTo>
                    <a:pt x="307" y="8872"/>
                  </a:lnTo>
                  <a:cubicBezTo>
                    <a:pt x="205" y="9093"/>
                    <a:pt x="103" y="9331"/>
                    <a:pt x="1" y="9552"/>
                  </a:cubicBezTo>
                  <a:lnTo>
                    <a:pt x="1" y="10215"/>
                  </a:lnTo>
                  <a:cubicBezTo>
                    <a:pt x="443" y="9229"/>
                    <a:pt x="901" y="8243"/>
                    <a:pt x="1360" y="7257"/>
                  </a:cubicBezTo>
                  <a:cubicBezTo>
                    <a:pt x="1972" y="6340"/>
                    <a:pt x="2567" y="5422"/>
                    <a:pt x="3145" y="4487"/>
                  </a:cubicBezTo>
                  <a:cubicBezTo>
                    <a:pt x="3519" y="4079"/>
                    <a:pt x="3893" y="3671"/>
                    <a:pt x="4249" y="3264"/>
                  </a:cubicBezTo>
                  <a:lnTo>
                    <a:pt x="4249" y="3264"/>
                  </a:lnTo>
                  <a:cubicBezTo>
                    <a:pt x="4198" y="5031"/>
                    <a:pt x="4114" y="6799"/>
                    <a:pt x="4012" y="8549"/>
                  </a:cubicBezTo>
                  <a:cubicBezTo>
                    <a:pt x="3434" y="9365"/>
                    <a:pt x="2856" y="10181"/>
                    <a:pt x="2295" y="11013"/>
                  </a:cubicBezTo>
                  <a:cubicBezTo>
                    <a:pt x="1530" y="10877"/>
                    <a:pt x="765" y="10741"/>
                    <a:pt x="1" y="10588"/>
                  </a:cubicBezTo>
                  <a:lnTo>
                    <a:pt x="1" y="10877"/>
                  </a:lnTo>
                  <a:cubicBezTo>
                    <a:pt x="714" y="11013"/>
                    <a:pt x="1411" y="11149"/>
                    <a:pt x="2125" y="11251"/>
                  </a:cubicBezTo>
                  <a:cubicBezTo>
                    <a:pt x="1411" y="12322"/>
                    <a:pt x="697" y="13410"/>
                    <a:pt x="1" y="14497"/>
                  </a:cubicBezTo>
                  <a:lnTo>
                    <a:pt x="1" y="15041"/>
                  </a:lnTo>
                  <a:cubicBezTo>
                    <a:pt x="799" y="13784"/>
                    <a:pt x="1615" y="12543"/>
                    <a:pt x="2448" y="11302"/>
                  </a:cubicBezTo>
                  <a:cubicBezTo>
                    <a:pt x="2482" y="11319"/>
                    <a:pt x="2516" y="11319"/>
                    <a:pt x="2567" y="11336"/>
                  </a:cubicBezTo>
                  <a:cubicBezTo>
                    <a:pt x="2941" y="11387"/>
                    <a:pt x="3332" y="11438"/>
                    <a:pt x="3706" y="11489"/>
                  </a:cubicBezTo>
                  <a:cubicBezTo>
                    <a:pt x="3264" y="12373"/>
                    <a:pt x="2805" y="13240"/>
                    <a:pt x="2329" y="14106"/>
                  </a:cubicBezTo>
                  <a:cubicBezTo>
                    <a:pt x="2465" y="14055"/>
                    <a:pt x="2601" y="14005"/>
                    <a:pt x="2737" y="13954"/>
                  </a:cubicBezTo>
                  <a:cubicBezTo>
                    <a:pt x="3094" y="13308"/>
                    <a:pt x="3434" y="12662"/>
                    <a:pt x="3774" y="11999"/>
                  </a:cubicBezTo>
                  <a:lnTo>
                    <a:pt x="3774" y="11999"/>
                  </a:lnTo>
                  <a:cubicBezTo>
                    <a:pt x="3740" y="12560"/>
                    <a:pt x="3689" y="13104"/>
                    <a:pt x="3638" y="13648"/>
                  </a:cubicBezTo>
                  <a:cubicBezTo>
                    <a:pt x="3740" y="13614"/>
                    <a:pt x="3842" y="13580"/>
                    <a:pt x="3944" y="13546"/>
                  </a:cubicBezTo>
                  <a:cubicBezTo>
                    <a:pt x="3995" y="12883"/>
                    <a:pt x="4063" y="12220"/>
                    <a:pt x="4097" y="11540"/>
                  </a:cubicBezTo>
                  <a:cubicBezTo>
                    <a:pt x="4827" y="11642"/>
                    <a:pt x="5558" y="11727"/>
                    <a:pt x="6289" y="11795"/>
                  </a:cubicBezTo>
                  <a:cubicBezTo>
                    <a:pt x="6221" y="12169"/>
                    <a:pt x="6153" y="12543"/>
                    <a:pt x="6068" y="12917"/>
                  </a:cubicBezTo>
                  <a:cubicBezTo>
                    <a:pt x="6170" y="12883"/>
                    <a:pt x="6289" y="12866"/>
                    <a:pt x="6391" y="12832"/>
                  </a:cubicBezTo>
                  <a:cubicBezTo>
                    <a:pt x="6459" y="12492"/>
                    <a:pt x="6527" y="12152"/>
                    <a:pt x="6595" y="11829"/>
                  </a:cubicBezTo>
                  <a:lnTo>
                    <a:pt x="6714" y="11829"/>
                  </a:lnTo>
                  <a:cubicBezTo>
                    <a:pt x="6765" y="12118"/>
                    <a:pt x="6816" y="12424"/>
                    <a:pt x="6867" y="12713"/>
                  </a:cubicBezTo>
                  <a:cubicBezTo>
                    <a:pt x="6969" y="12679"/>
                    <a:pt x="7054" y="12662"/>
                    <a:pt x="7156" y="12628"/>
                  </a:cubicBezTo>
                  <a:cubicBezTo>
                    <a:pt x="7105" y="12373"/>
                    <a:pt x="7054" y="12118"/>
                    <a:pt x="7003" y="11863"/>
                  </a:cubicBezTo>
                  <a:lnTo>
                    <a:pt x="7003" y="11863"/>
                  </a:lnTo>
                  <a:cubicBezTo>
                    <a:pt x="7903" y="11931"/>
                    <a:pt x="8804" y="11999"/>
                    <a:pt x="9705" y="12033"/>
                  </a:cubicBezTo>
                  <a:cubicBezTo>
                    <a:pt x="10062" y="11965"/>
                    <a:pt x="10419" y="11880"/>
                    <a:pt x="10776" y="11812"/>
                  </a:cubicBezTo>
                  <a:cubicBezTo>
                    <a:pt x="9501" y="11761"/>
                    <a:pt x="8226" y="11693"/>
                    <a:pt x="6969" y="11574"/>
                  </a:cubicBezTo>
                  <a:cubicBezTo>
                    <a:pt x="6918" y="11268"/>
                    <a:pt x="6867" y="10962"/>
                    <a:pt x="6833" y="10656"/>
                  </a:cubicBezTo>
                  <a:cubicBezTo>
                    <a:pt x="7326" y="8243"/>
                    <a:pt x="7852" y="5847"/>
                    <a:pt x="8379" y="3451"/>
                  </a:cubicBezTo>
                  <a:cubicBezTo>
                    <a:pt x="8396" y="3332"/>
                    <a:pt x="8430" y="3230"/>
                    <a:pt x="8447" y="3128"/>
                  </a:cubicBezTo>
                  <a:cubicBezTo>
                    <a:pt x="9297" y="2074"/>
                    <a:pt x="10164" y="1020"/>
                    <a:pt x="11048" y="1"/>
                  </a:cubicBezTo>
                  <a:lnTo>
                    <a:pt x="10674" y="1"/>
                  </a:lnTo>
                  <a:cubicBezTo>
                    <a:pt x="9977" y="816"/>
                    <a:pt x="9280" y="1649"/>
                    <a:pt x="8600" y="2482"/>
                  </a:cubicBezTo>
                  <a:cubicBezTo>
                    <a:pt x="8685" y="2091"/>
                    <a:pt x="8770" y="1683"/>
                    <a:pt x="8872" y="1292"/>
                  </a:cubicBezTo>
                  <a:cubicBezTo>
                    <a:pt x="9059" y="867"/>
                    <a:pt x="9246" y="425"/>
                    <a:pt x="9433" y="1"/>
                  </a:cubicBezTo>
                  <a:lnTo>
                    <a:pt x="8855" y="1"/>
                  </a:lnTo>
                  <a:cubicBezTo>
                    <a:pt x="8787" y="340"/>
                    <a:pt x="8702" y="680"/>
                    <a:pt x="8617" y="1020"/>
                  </a:cubicBezTo>
                  <a:cubicBezTo>
                    <a:pt x="8600" y="1105"/>
                    <a:pt x="8583" y="1173"/>
                    <a:pt x="8566" y="1258"/>
                  </a:cubicBezTo>
                  <a:cubicBezTo>
                    <a:pt x="8311" y="1853"/>
                    <a:pt x="8056" y="2448"/>
                    <a:pt x="7784" y="3026"/>
                  </a:cubicBezTo>
                  <a:cubicBezTo>
                    <a:pt x="7615" y="3400"/>
                    <a:pt x="7445" y="3790"/>
                    <a:pt x="7275" y="4164"/>
                  </a:cubicBezTo>
                  <a:cubicBezTo>
                    <a:pt x="7037" y="4453"/>
                    <a:pt x="6816" y="4759"/>
                    <a:pt x="6578" y="5065"/>
                  </a:cubicBezTo>
                  <a:cubicBezTo>
                    <a:pt x="6663" y="3349"/>
                    <a:pt x="6901" y="1666"/>
                    <a:pt x="7309" y="1"/>
                  </a:cubicBezTo>
                  <a:lnTo>
                    <a:pt x="6867" y="1"/>
                  </a:lnTo>
                  <a:cubicBezTo>
                    <a:pt x="6102" y="833"/>
                    <a:pt x="5337" y="1649"/>
                    <a:pt x="4572" y="2499"/>
                  </a:cubicBezTo>
                  <a:cubicBezTo>
                    <a:pt x="4572" y="2414"/>
                    <a:pt x="4572" y="2329"/>
                    <a:pt x="4572" y="2227"/>
                  </a:cubicBezTo>
                  <a:cubicBezTo>
                    <a:pt x="5048" y="1496"/>
                    <a:pt x="5507" y="748"/>
                    <a:pt x="5966" y="1"/>
                  </a:cubicBezTo>
                  <a:lnTo>
                    <a:pt x="5626" y="1"/>
                  </a:lnTo>
                  <a:cubicBezTo>
                    <a:pt x="5371" y="408"/>
                    <a:pt x="5133" y="816"/>
                    <a:pt x="4878" y="1207"/>
                  </a:cubicBezTo>
                  <a:cubicBezTo>
                    <a:pt x="4776" y="1360"/>
                    <a:pt x="4691" y="1513"/>
                    <a:pt x="4589" y="1666"/>
                  </a:cubicBezTo>
                  <a:cubicBezTo>
                    <a:pt x="4589" y="1564"/>
                    <a:pt x="4589" y="1462"/>
                    <a:pt x="4606" y="1343"/>
                  </a:cubicBezTo>
                  <a:cubicBezTo>
                    <a:pt x="4895" y="884"/>
                    <a:pt x="5184" y="442"/>
                    <a:pt x="5507" y="1"/>
                  </a:cubicBezTo>
                  <a:lnTo>
                    <a:pt x="5133" y="1"/>
                  </a:lnTo>
                  <a:cubicBezTo>
                    <a:pt x="4963" y="255"/>
                    <a:pt x="4776" y="527"/>
                    <a:pt x="4606" y="782"/>
                  </a:cubicBezTo>
                  <a:cubicBezTo>
                    <a:pt x="4623" y="527"/>
                    <a:pt x="4623" y="255"/>
                    <a:pt x="4623" y="1"/>
                  </a:cubicBezTo>
                  <a:lnTo>
                    <a:pt x="4334" y="1"/>
                  </a:lnTo>
                  <a:cubicBezTo>
                    <a:pt x="4317" y="425"/>
                    <a:pt x="4317" y="850"/>
                    <a:pt x="4300" y="1275"/>
                  </a:cubicBezTo>
                  <a:cubicBezTo>
                    <a:pt x="3468" y="2601"/>
                    <a:pt x="2703" y="3977"/>
                    <a:pt x="1989" y="5388"/>
                  </a:cubicBezTo>
                  <a:cubicBezTo>
                    <a:pt x="1377" y="6085"/>
                    <a:pt x="748" y="6765"/>
                    <a:pt x="154" y="7461"/>
                  </a:cubicBezTo>
                  <a:cubicBezTo>
                    <a:pt x="748" y="4963"/>
                    <a:pt x="1411" y="2482"/>
                    <a:pt x="2108" y="1"/>
                  </a:cubicBezTo>
                  <a:close/>
                </a:path>
              </a:pathLst>
            </a:custGeom>
            <a:solidFill>
              <a:srgbClr val="395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7"/>
            <p:cNvSpPr/>
            <p:nvPr/>
          </p:nvSpPr>
          <p:spPr>
            <a:xfrm>
              <a:off x="3008875" y="2288575"/>
              <a:ext cx="1784525" cy="1315450"/>
            </a:xfrm>
            <a:custGeom>
              <a:avLst/>
              <a:gdLst/>
              <a:ahLst/>
              <a:cxnLst/>
              <a:rect l="l" t="t" r="r" b="b"/>
              <a:pathLst>
                <a:path w="71381" h="52618" extrusionOk="0">
                  <a:moveTo>
                    <a:pt x="28519" y="476"/>
                  </a:moveTo>
                  <a:cubicBezTo>
                    <a:pt x="28553" y="578"/>
                    <a:pt x="28570" y="680"/>
                    <a:pt x="28603" y="765"/>
                  </a:cubicBezTo>
                  <a:cubicBezTo>
                    <a:pt x="28553" y="1037"/>
                    <a:pt x="28485" y="1292"/>
                    <a:pt x="28434" y="1564"/>
                  </a:cubicBezTo>
                  <a:cubicBezTo>
                    <a:pt x="28451" y="1207"/>
                    <a:pt x="28485" y="833"/>
                    <a:pt x="28519" y="476"/>
                  </a:cubicBezTo>
                  <a:close/>
                  <a:moveTo>
                    <a:pt x="28773" y="1326"/>
                  </a:moveTo>
                  <a:cubicBezTo>
                    <a:pt x="28960" y="1938"/>
                    <a:pt x="29147" y="2533"/>
                    <a:pt x="29300" y="3145"/>
                  </a:cubicBezTo>
                  <a:cubicBezTo>
                    <a:pt x="29334" y="3264"/>
                    <a:pt x="29368" y="3383"/>
                    <a:pt x="29402" y="3502"/>
                  </a:cubicBezTo>
                  <a:cubicBezTo>
                    <a:pt x="29011" y="3654"/>
                    <a:pt x="28620" y="3790"/>
                    <a:pt x="28230" y="3943"/>
                  </a:cubicBezTo>
                  <a:cubicBezTo>
                    <a:pt x="28247" y="3824"/>
                    <a:pt x="28264" y="3688"/>
                    <a:pt x="28264" y="3553"/>
                  </a:cubicBezTo>
                  <a:cubicBezTo>
                    <a:pt x="28451" y="2822"/>
                    <a:pt x="28620" y="2074"/>
                    <a:pt x="28773" y="1326"/>
                  </a:cubicBezTo>
                  <a:close/>
                  <a:moveTo>
                    <a:pt x="36642" y="1309"/>
                  </a:moveTo>
                  <a:lnTo>
                    <a:pt x="36642" y="1309"/>
                  </a:lnTo>
                  <a:cubicBezTo>
                    <a:pt x="36557" y="2261"/>
                    <a:pt x="36455" y="3230"/>
                    <a:pt x="36353" y="4198"/>
                  </a:cubicBezTo>
                  <a:cubicBezTo>
                    <a:pt x="35928" y="3485"/>
                    <a:pt x="35504" y="2771"/>
                    <a:pt x="35113" y="2040"/>
                  </a:cubicBezTo>
                  <a:cubicBezTo>
                    <a:pt x="35147" y="1955"/>
                    <a:pt x="35198" y="1853"/>
                    <a:pt x="35232" y="1751"/>
                  </a:cubicBezTo>
                  <a:cubicBezTo>
                    <a:pt x="35571" y="1649"/>
                    <a:pt x="35911" y="1530"/>
                    <a:pt x="36251" y="1428"/>
                  </a:cubicBezTo>
                  <a:cubicBezTo>
                    <a:pt x="36387" y="1377"/>
                    <a:pt x="36506" y="1343"/>
                    <a:pt x="36642" y="1309"/>
                  </a:cubicBezTo>
                  <a:close/>
                  <a:moveTo>
                    <a:pt x="28213" y="493"/>
                  </a:moveTo>
                  <a:lnTo>
                    <a:pt x="28213" y="493"/>
                  </a:lnTo>
                  <a:cubicBezTo>
                    <a:pt x="28145" y="1479"/>
                    <a:pt x="28060" y="2482"/>
                    <a:pt x="27975" y="3468"/>
                  </a:cubicBezTo>
                  <a:cubicBezTo>
                    <a:pt x="27924" y="3688"/>
                    <a:pt x="27890" y="3892"/>
                    <a:pt x="27839" y="4096"/>
                  </a:cubicBezTo>
                  <a:cubicBezTo>
                    <a:pt x="27346" y="4283"/>
                    <a:pt x="26870" y="4487"/>
                    <a:pt x="26377" y="4674"/>
                  </a:cubicBezTo>
                  <a:cubicBezTo>
                    <a:pt x="26717" y="3705"/>
                    <a:pt x="27091" y="2737"/>
                    <a:pt x="27465" y="1768"/>
                  </a:cubicBezTo>
                  <a:cubicBezTo>
                    <a:pt x="27720" y="1343"/>
                    <a:pt x="27958" y="918"/>
                    <a:pt x="28213" y="493"/>
                  </a:cubicBezTo>
                  <a:close/>
                  <a:moveTo>
                    <a:pt x="26530" y="3400"/>
                  </a:moveTo>
                  <a:lnTo>
                    <a:pt x="26530" y="3400"/>
                  </a:lnTo>
                  <a:cubicBezTo>
                    <a:pt x="26360" y="3858"/>
                    <a:pt x="26190" y="4334"/>
                    <a:pt x="26020" y="4810"/>
                  </a:cubicBezTo>
                  <a:cubicBezTo>
                    <a:pt x="25901" y="4861"/>
                    <a:pt x="25765" y="4912"/>
                    <a:pt x="25646" y="4963"/>
                  </a:cubicBezTo>
                  <a:cubicBezTo>
                    <a:pt x="25935" y="4436"/>
                    <a:pt x="26241" y="3926"/>
                    <a:pt x="26530" y="3400"/>
                  </a:cubicBezTo>
                  <a:close/>
                  <a:moveTo>
                    <a:pt x="25086" y="2720"/>
                  </a:moveTo>
                  <a:lnTo>
                    <a:pt x="25086" y="2720"/>
                  </a:lnTo>
                  <a:cubicBezTo>
                    <a:pt x="24780" y="3502"/>
                    <a:pt x="24440" y="4266"/>
                    <a:pt x="24117" y="5048"/>
                  </a:cubicBezTo>
                  <a:cubicBezTo>
                    <a:pt x="24015" y="4759"/>
                    <a:pt x="23913" y="4470"/>
                    <a:pt x="23828" y="4164"/>
                  </a:cubicBezTo>
                  <a:cubicBezTo>
                    <a:pt x="24236" y="3688"/>
                    <a:pt x="24661" y="3196"/>
                    <a:pt x="25086" y="2720"/>
                  </a:cubicBezTo>
                  <a:close/>
                  <a:moveTo>
                    <a:pt x="66044" y="3247"/>
                  </a:moveTo>
                  <a:lnTo>
                    <a:pt x="66044" y="3247"/>
                  </a:lnTo>
                  <a:cubicBezTo>
                    <a:pt x="65364" y="3977"/>
                    <a:pt x="64701" y="4725"/>
                    <a:pt x="64021" y="5473"/>
                  </a:cubicBezTo>
                  <a:cubicBezTo>
                    <a:pt x="63240" y="5575"/>
                    <a:pt x="62458" y="5711"/>
                    <a:pt x="61676" y="5864"/>
                  </a:cubicBezTo>
                  <a:cubicBezTo>
                    <a:pt x="61744" y="5728"/>
                    <a:pt x="61795" y="5575"/>
                    <a:pt x="61863" y="5439"/>
                  </a:cubicBezTo>
                  <a:cubicBezTo>
                    <a:pt x="63359" y="4861"/>
                    <a:pt x="64803" y="4147"/>
                    <a:pt x="66044" y="3247"/>
                  </a:cubicBezTo>
                  <a:close/>
                  <a:moveTo>
                    <a:pt x="25001" y="5541"/>
                  </a:moveTo>
                  <a:lnTo>
                    <a:pt x="25001" y="5541"/>
                  </a:lnTo>
                  <a:cubicBezTo>
                    <a:pt x="24865" y="5796"/>
                    <a:pt x="24712" y="6051"/>
                    <a:pt x="24576" y="6289"/>
                  </a:cubicBezTo>
                  <a:cubicBezTo>
                    <a:pt x="24508" y="6136"/>
                    <a:pt x="24440" y="5966"/>
                    <a:pt x="24389" y="5796"/>
                  </a:cubicBezTo>
                  <a:cubicBezTo>
                    <a:pt x="24593" y="5711"/>
                    <a:pt x="24797" y="5626"/>
                    <a:pt x="25001" y="5541"/>
                  </a:cubicBezTo>
                  <a:close/>
                  <a:moveTo>
                    <a:pt x="66673" y="5490"/>
                  </a:moveTo>
                  <a:cubicBezTo>
                    <a:pt x="65653" y="5779"/>
                    <a:pt x="64633" y="6085"/>
                    <a:pt x="63596" y="6374"/>
                  </a:cubicBezTo>
                  <a:cubicBezTo>
                    <a:pt x="63800" y="6153"/>
                    <a:pt x="63987" y="5949"/>
                    <a:pt x="64174" y="5728"/>
                  </a:cubicBezTo>
                  <a:cubicBezTo>
                    <a:pt x="65007" y="5626"/>
                    <a:pt x="65840" y="5541"/>
                    <a:pt x="66673" y="5490"/>
                  </a:cubicBezTo>
                  <a:close/>
                  <a:moveTo>
                    <a:pt x="23607" y="4419"/>
                  </a:moveTo>
                  <a:cubicBezTo>
                    <a:pt x="23709" y="4759"/>
                    <a:pt x="23828" y="5099"/>
                    <a:pt x="23947" y="5439"/>
                  </a:cubicBezTo>
                  <a:cubicBezTo>
                    <a:pt x="23913" y="5541"/>
                    <a:pt x="23862" y="5626"/>
                    <a:pt x="23828" y="5728"/>
                  </a:cubicBezTo>
                  <a:cubicBezTo>
                    <a:pt x="23556" y="5830"/>
                    <a:pt x="23284" y="5949"/>
                    <a:pt x="22995" y="6068"/>
                  </a:cubicBezTo>
                  <a:cubicBezTo>
                    <a:pt x="22587" y="6255"/>
                    <a:pt x="22162" y="6425"/>
                    <a:pt x="21737" y="6612"/>
                  </a:cubicBezTo>
                  <a:cubicBezTo>
                    <a:pt x="22349" y="5881"/>
                    <a:pt x="22978" y="5150"/>
                    <a:pt x="23607" y="4419"/>
                  </a:cubicBezTo>
                  <a:close/>
                  <a:moveTo>
                    <a:pt x="63749" y="5796"/>
                  </a:moveTo>
                  <a:lnTo>
                    <a:pt x="63749" y="5796"/>
                  </a:lnTo>
                  <a:cubicBezTo>
                    <a:pt x="63528" y="6034"/>
                    <a:pt x="63308" y="6272"/>
                    <a:pt x="63104" y="6510"/>
                  </a:cubicBezTo>
                  <a:cubicBezTo>
                    <a:pt x="62458" y="6697"/>
                    <a:pt x="61829" y="6867"/>
                    <a:pt x="61183" y="7054"/>
                  </a:cubicBezTo>
                  <a:cubicBezTo>
                    <a:pt x="61319" y="6765"/>
                    <a:pt x="61438" y="6459"/>
                    <a:pt x="61557" y="6170"/>
                  </a:cubicBezTo>
                  <a:cubicBezTo>
                    <a:pt x="62288" y="6034"/>
                    <a:pt x="63002" y="5898"/>
                    <a:pt x="63749" y="5796"/>
                  </a:cubicBezTo>
                  <a:close/>
                  <a:moveTo>
                    <a:pt x="61489" y="5575"/>
                  </a:moveTo>
                  <a:lnTo>
                    <a:pt x="61489" y="5575"/>
                  </a:lnTo>
                  <a:cubicBezTo>
                    <a:pt x="61438" y="5694"/>
                    <a:pt x="61387" y="5813"/>
                    <a:pt x="61336" y="5932"/>
                  </a:cubicBezTo>
                  <a:cubicBezTo>
                    <a:pt x="59586" y="6289"/>
                    <a:pt x="57852" y="6748"/>
                    <a:pt x="56153" y="7274"/>
                  </a:cubicBezTo>
                  <a:cubicBezTo>
                    <a:pt x="56085" y="7189"/>
                    <a:pt x="56034" y="7121"/>
                    <a:pt x="55983" y="7037"/>
                  </a:cubicBezTo>
                  <a:cubicBezTo>
                    <a:pt x="56289" y="6969"/>
                    <a:pt x="56611" y="6918"/>
                    <a:pt x="56934" y="6850"/>
                  </a:cubicBezTo>
                  <a:cubicBezTo>
                    <a:pt x="58430" y="6510"/>
                    <a:pt x="59993" y="6102"/>
                    <a:pt x="61489" y="5575"/>
                  </a:cubicBezTo>
                  <a:close/>
                  <a:moveTo>
                    <a:pt x="25901" y="5167"/>
                  </a:moveTo>
                  <a:lnTo>
                    <a:pt x="25901" y="5167"/>
                  </a:lnTo>
                  <a:cubicBezTo>
                    <a:pt x="25765" y="5575"/>
                    <a:pt x="25629" y="5983"/>
                    <a:pt x="25493" y="6391"/>
                  </a:cubicBezTo>
                  <a:cubicBezTo>
                    <a:pt x="25357" y="6799"/>
                    <a:pt x="25221" y="7206"/>
                    <a:pt x="25102" y="7614"/>
                  </a:cubicBezTo>
                  <a:cubicBezTo>
                    <a:pt x="24967" y="7291"/>
                    <a:pt x="24831" y="6969"/>
                    <a:pt x="24712" y="6646"/>
                  </a:cubicBezTo>
                  <a:cubicBezTo>
                    <a:pt x="24950" y="6221"/>
                    <a:pt x="25187" y="5796"/>
                    <a:pt x="25425" y="5354"/>
                  </a:cubicBezTo>
                  <a:cubicBezTo>
                    <a:pt x="25595" y="5303"/>
                    <a:pt x="25748" y="5235"/>
                    <a:pt x="25901" y="5167"/>
                  </a:cubicBezTo>
                  <a:close/>
                  <a:moveTo>
                    <a:pt x="53671" y="5235"/>
                  </a:moveTo>
                  <a:cubicBezTo>
                    <a:pt x="53841" y="5881"/>
                    <a:pt x="53960" y="6510"/>
                    <a:pt x="54028" y="7155"/>
                  </a:cubicBezTo>
                  <a:cubicBezTo>
                    <a:pt x="53093" y="7342"/>
                    <a:pt x="52142" y="7512"/>
                    <a:pt x="51207" y="7682"/>
                  </a:cubicBezTo>
                  <a:cubicBezTo>
                    <a:pt x="51139" y="7699"/>
                    <a:pt x="51054" y="7716"/>
                    <a:pt x="50986" y="7716"/>
                  </a:cubicBezTo>
                  <a:cubicBezTo>
                    <a:pt x="51870" y="6884"/>
                    <a:pt x="52754" y="6051"/>
                    <a:pt x="53671" y="5235"/>
                  </a:cubicBezTo>
                  <a:close/>
                  <a:moveTo>
                    <a:pt x="55660" y="7104"/>
                  </a:moveTo>
                  <a:cubicBezTo>
                    <a:pt x="55728" y="7189"/>
                    <a:pt x="55796" y="7274"/>
                    <a:pt x="55847" y="7359"/>
                  </a:cubicBezTo>
                  <a:cubicBezTo>
                    <a:pt x="55354" y="7512"/>
                    <a:pt x="54878" y="7682"/>
                    <a:pt x="54385" y="7835"/>
                  </a:cubicBezTo>
                  <a:cubicBezTo>
                    <a:pt x="54368" y="7682"/>
                    <a:pt x="54351" y="7529"/>
                    <a:pt x="54351" y="7376"/>
                  </a:cubicBezTo>
                  <a:cubicBezTo>
                    <a:pt x="54793" y="7291"/>
                    <a:pt x="55218" y="7189"/>
                    <a:pt x="55660" y="7104"/>
                  </a:cubicBezTo>
                  <a:close/>
                  <a:moveTo>
                    <a:pt x="61217" y="6238"/>
                  </a:moveTo>
                  <a:lnTo>
                    <a:pt x="61217" y="6238"/>
                  </a:lnTo>
                  <a:cubicBezTo>
                    <a:pt x="61098" y="6544"/>
                    <a:pt x="60962" y="6850"/>
                    <a:pt x="60843" y="7155"/>
                  </a:cubicBezTo>
                  <a:cubicBezTo>
                    <a:pt x="59518" y="7529"/>
                    <a:pt x="58175" y="7903"/>
                    <a:pt x="56849" y="8260"/>
                  </a:cubicBezTo>
                  <a:cubicBezTo>
                    <a:pt x="56679" y="8005"/>
                    <a:pt x="56493" y="7767"/>
                    <a:pt x="56323" y="7512"/>
                  </a:cubicBezTo>
                  <a:cubicBezTo>
                    <a:pt x="57937" y="7020"/>
                    <a:pt x="59569" y="6578"/>
                    <a:pt x="61217" y="6238"/>
                  </a:cubicBezTo>
                  <a:close/>
                  <a:moveTo>
                    <a:pt x="18338" y="1530"/>
                  </a:moveTo>
                  <a:lnTo>
                    <a:pt x="18338" y="1530"/>
                  </a:lnTo>
                  <a:cubicBezTo>
                    <a:pt x="17880" y="3162"/>
                    <a:pt x="17455" y="4793"/>
                    <a:pt x="17030" y="6442"/>
                  </a:cubicBezTo>
                  <a:cubicBezTo>
                    <a:pt x="16843" y="7121"/>
                    <a:pt x="16673" y="7818"/>
                    <a:pt x="16503" y="8515"/>
                  </a:cubicBezTo>
                  <a:cubicBezTo>
                    <a:pt x="16367" y="7733"/>
                    <a:pt x="16214" y="6952"/>
                    <a:pt x="16027" y="6170"/>
                  </a:cubicBezTo>
                  <a:cubicBezTo>
                    <a:pt x="16690" y="4912"/>
                    <a:pt x="17336" y="3637"/>
                    <a:pt x="17948" y="2363"/>
                  </a:cubicBezTo>
                  <a:cubicBezTo>
                    <a:pt x="18084" y="2091"/>
                    <a:pt x="18202" y="1802"/>
                    <a:pt x="18338" y="1530"/>
                  </a:cubicBezTo>
                  <a:close/>
                  <a:moveTo>
                    <a:pt x="50510" y="442"/>
                  </a:moveTo>
                  <a:cubicBezTo>
                    <a:pt x="52244" y="2550"/>
                    <a:pt x="53892" y="4691"/>
                    <a:pt x="55490" y="6867"/>
                  </a:cubicBezTo>
                  <a:cubicBezTo>
                    <a:pt x="55099" y="6952"/>
                    <a:pt x="54708" y="7037"/>
                    <a:pt x="54317" y="7104"/>
                  </a:cubicBezTo>
                  <a:cubicBezTo>
                    <a:pt x="54232" y="6374"/>
                    <a:pt x="54096" y="5660"/>
                    <a:pt x="53892" y="4946"/>
                  </a:cubicBezTo>
                  <a:cubicBezTo>
                    <a:pt x="53870" y="4880"/>
                    <a:pt x="53806" y="4843"/>
                    <a:pt x="53740" y="4843"/>
                  </a:cubicBezTo>
                  <a:cubicBezTo>
                    <a:pt x="53704" y="4843"/>
                    <a:pt x="53667" y="4854"/>
                    <a:pt x="53637" y="4878"/>
                  </a:cubicBezTo>
                  <a:cubicBezTo>
                    <a:pt x="52567" y="5830"/>
                    <a:pt x="51513" y="6816"/>
                    <a:pt x="50476" y="7818"/>
                  </a:cubicBezTo>
                  <a:cubicBezTo>
                    <a:pt x="49134" y="8056"/>
                    <a:pt x="47791" y="8294"/>
                    <a:pt x="46448" y="8532"/>
                  </a:cubicBezTo>
                  <a:cubicBezTo>
                    <a:pt x="46448" y="8498"/>
                    <a:pt x="46465" y="8481"/>
                    <a:pt x="46482" y="8447"/>
                  </a:cubicBezTo>
                  <a:cubicBezTo>
                    <a:pt x="47689" y="6136"/>
                    <a:pt x="48879" y="3807"/>
                    <a:pt x="50034" y="1462"/>
                  </a:cubicBezTo>
                  <a:cubicBezTo>
                    <a:pt x="50204" y="1139"/>
                    <a:pt x="50357" y="799"/>
                    <a:pt x="50510" y="442"/>
                  </a:cubicBezTo>
                  <a:close/>
                  <a:moveTo>
                    <a:pt x="18984" y="306"/>
                  </a:moveTo>
                  <a:lnTo>
                    <a:pt x="18984" y="306"/>
                  </a:lnTo>
                  <a:cubicBezTo>
                    <a:pt x="18933" y="1037"/>
                    <a:pt x="18899" y="1785"/>
                    <a:pt x="18831" y="2516"/>
                  </a:cubicBezTo>
                  <a:cubicBezTo>
                    <a:pt x="18695" y="4402"/>
                    <a:pt x="18542" y="6272"/>
                    <a:pt x="18372" y="8141"/>
                  </a:cubicBezTo>
                  <a:cubicBezTo>
                    <a:pt x="17812" y="8396"/>
                    <a:pt x="17251" y="8668"/>
                    <a:pt x="16707" y="8923"/>
                  </a:cubicBezTo>
                  <a:cubicBezTo>
                    <a:pt x="16792" y="8532"/>
                    <a:pt x="16894" y="8141"/>
                    <a:pt x="16996" y="7750"/>
                  </a:cubicBezTo>
                  <a:cubicBezTo>
                    <a:pt x="17625" y="5252"/>
                    <a:pt x="18270" y="2771"/>
                    <a:pt x="18984" y="306"/>
                  </a:cubicBezTo>
                  <a:close/>
                  <a:moveTo>
                    <a:pt x="56034" y="7597"/>
                  </a:moveTo>
                  <a:cubicBezTo>
                    <a:pt x="56204" y="7852"/>
                    <a:pt x="56391" y="8090"/>
                    <a:pt x="56560" y="8345"/>
                  </a:cubicBezTo>
                  <a:cubicBezTo>
                    <a:pt x="55847" y="8532"/>
                    <a:pt x="55116" y="8736"/>
                    <a:pt x="54402" y="8940"/>
                  </a:cubicBezTo>
                  <a:cubicBezTo>
                    <a:pt x="54402" y="8668"/>
                    <a:pt x="54402" y="8396"/>
                    <a:pt x="54402" y="8124"/>
                  </a:cubicBezTo>
                  <a:cubicBezTo>
                    <a:pt x="54929" y="7954"/>
                    <a:pt x="55490" y="7767"/>
                    <a:pt x="56034" y="7597"/>
                  </a:cubicBezTo>
                  <a:close/>
                  <a:moveTo>
                    <a:pt x="54045" y="7427"/>
                  </a:moveTo>
                  <a:cubicBezTo>
                    <a:pt x="54062" y="7597"/>
                    <a:pt x="54079" y="7767"/>
                    <a:pt x="54079" y="7937"/>
                  </a:cubicBezTo>
                  <a:cubicBezTo>
                    <a:pt x="53892" y="8005"/>
                    <a:pt x="53722" y="8073"/>
                    <a:pt x="53535" y="8141"/>
                  </a:cubicBezTo>
                  <a:cubicBezTo>
                    <a:pt x="51938" y="8685"/>
                    <a:pt x="50357" y="9280"/>
                    <a:pt x="48794" y="9875"/>
                  </a:cubicBezTo>
                  <a:cubicBezTo>
                    <a:pt x="49389" y="9280"/>
                    <a:pt x="49983" y="8685"/>
                    <a:pt x="50595" y="8090"/>
                  </a:cubicBezTo>
                  <a:cubicBezTo>
                    <a:pt x="51751" y="7886"/>
                    <a:pt x="52907" y="7665"/>
                    <a:pt x="54045" y="7427"/>
                  </a:cubicBezTo>
                  <a:close/>
                  <a:moveTo>
                    <a:pt x="20752" y="7359"/>
                  </a:moveTo>
                  <a:lnTo>
                    <a:pt x="20752" y="7359"/>
                  </a:lnTo>
                  <a:cubicBezTo>
                    <a:pt x="19987" y="8277"/>
                    <a:pt x="19239" y="9195"/>
                    <a:pt x="18491" y="10130"/>
                  </a:cubicBezTo>
                  <a:cubicBezTo>
                    <a:pt x="18542" y="9518"/>
                    <a:pt x="18610" y="8923"/>
                    <a:pt x="18661" y="8311"/>
                  </a:cubicBezTo>
                  <a:cubicBezTo>
                    <a:pt x="19358" y="7988"/>
                    <a:pt x="20055" y="7665"/>
                    <a:pt x="20752" y="7359"/>
                  </a:cubicBezTo>
                  <a:close/>
                  <a:moveTo>
                    <a:pt x="62764" y="6901"/>
                  </a:moveTo>
                  <a:lnTo>
                    <a:pt x="62764" y="6901"/>
                  </a:lnTo>
                  <a:cubicBezTo>
                    <a:pt x="61761" y="8022"/>
                    <a:pt x="60792" y="9161"/>
                    <a:pt x="59824" y="10300"/>
                  </a:cubicBezTo>
                  <a:cubicBezTo>
                    <a:pt x="60248" y="9331"/>
                    <a:pt x="60656" y="8362"/>
                    <a:pt x="61064" y="7376"/>
                  </a:cubicBezTo>
                  <a:cubicBezTo>
                    <a:pt x="61625" y="7223"/>
                    <a:pt x="62186" y="7054"/>
                    <a:pt x="62764" y="6901"/>
                  </a:cubicBezTo>
                  <a:close/>
                  <a:moveTo>
                    <a:pt x="15823" y="6578"/>
                  </a:moveTo>
                  <a:cubicBezTo>
                    <a:pt x="15891" y="6884"/>
                    <a:pt x="15942" y="7189"/>
                    <a:pt x="16010" y="7478"/>
                  </a:cubicBezTo>
                  <a:cubicBezTo>
                    <a:pt x="16112" y="8022"/>
                    <a:pt x="16214" y="8566"/>
                    <a:pt x="16299" y="9127"/>
                  </a:cubicBezTo>
                  <a:cubicBezTo>
                    <a:pt x="15449" y="9535"/>
                    <a:pt x="14600" y="9943"/>
                    <a:pt x="13750" y="10368"/>
                  </a:cubicBezTo>
                  <a:cubicBezTo>
                    <a:pt x="14464" y="9110"/>
                    <a:pt x="15143" y="7852"/>
                    <a:pt x="15823" y="6578"/>
                  </a:cubicBezTo>
                  <a:close/>
                  <a:moveTo>
                    <a:pt x="54096" y="8226"/>
                  </a:moveTo>
                  <a:cubicBezTo>
                    <a:pt x="54113" y="8498"/>
                    <a:pt x="54113" y="8753"/>
                    <a:pt x="54113" y="9008"/>
                  </a:cubicBezTo>
                  <a:cubicBezTo>
                    <a:pt x="52091" y="9552"/>
                    <a:pt x="50085" y="10096"/>
                    <a:pt x="48080" y="10622"/>
                  </a:cubicBezTo>
                  <a:cubicBezTo>
                    <a:pt x="48148" y="10538"/>
                    <a:pt x="48233" y="10453"/>
                    <a:pt x="48318" y="10368"/>
                  </a:cubicBezTo>
                  <a:cubicBezTo>
                    <a:pt x="49541" y="9892"/>
                    <a:pt x="50782" y="9416"/>
                    <a:pt x="52006" y="8974"/>
                  </a:cubicBezTo>
                  <a:cubicBezTo>
                    <a:pt x="52703" y="8719"/>
                    <a:pt x="53399" y="8464"/>
                    <a:pt x="54096" y="8226"/>
                  </a:cubicBezTo>
                  <a:close/>
                  <a:moveTo>
                    <a:pt x="15347" y="4742"/>
                  </a:moveTo>
                  <a:cubicBezTo>
                    <a:pt x="15483" y="5201"/>
                    <a:pt x="15602" y="5677"/>
                    <a:pt x="15721" y="6153"/>
                  </a:cubicBezTo>
                  <a:cubicBezTo>
                    <a:pt x="14922" y="7648"/>
                    <a:pt x="14107" y="9144"/>
                    <a:pt x="13274" y="10622"/>
                  </a:cubicBezTo>
                  <a:cubicBezTo>
                    <a:pt x="13257" y="10639"/>
                    <a:pt x="13223" y="10639"/>
                    <a:pt x="13189" y="10656"/>
                  </a:cubicBezTo>
                  <a:cubicBezTo>
                    <a:pt x="13920" y="8685"/>
                    <a:pt x="14633" y="6714"/>
                    <a:pt x="15347" y="4742"/>
                  </a:cubicBezTo>
                  <a:close/>
                  <a:moveTo>
                    <a:pt x="68882" y="10368"/>
                  </a:moveTo>
                  <a:lnTo>
                    <a:pt x="68882" y="10368"/>
                  </a:lnTo>
                  <a:cubicBezTo>
                    <a:pt x="68423" y="10588"/>
                    <a:pt x="67981" y="10809"/>
                    <a:pt x="67522" y="11030"/>
                  </a:cubicBezTo>
                  <a:cubicBezTo>
                    <a:pt x="67539" y="10996"/>
                    <a:pt x="67556" y="10962"/>
                    <a:pt x="67573" y="10928"/>
                  </a:cubicBezTo>
                  <a:cubicBezTo>
                    <a:pt x="67998" y="10741"/>
                    <a:pt x="68440" y="10554"/>
                    <a:pt x="68882" y="10368"/>
                  </a:cubicBezTo>
                  <a:close/>
                  <a:moveTo>
                    <a:pt x="13869" y="833"/>
                  </a:moveTo>
                  <a:cubicBezTo>
                    <a:pt x="14413" y="1938"/>
                    <a:pt x="14854" y="3094"/>
                    <a:pt x="15211" y="4283"/>
                  </a:cubicBezTo>
                  <a:cubicBezTo>
                    <a:pt x="14430" y="6476"/>
                    <a:pt x="13648" y="8668"/>
                    <a:pt x="12832" y="10843"/>
                  </a:cubicBezTo>
                  <a:cubicBezTo>
                    <a:pt x="12713" y="10911"/>
                    <a:pt x="12577" y="10979"/>
                    <a:pt x="12458" y="11047"/>
                  </a:cubicBezTo>
                  <a:cubicBezTo>
                    <a:pt x="12713" y="9382"/>
                    <a:pt x="12951" y="7716"/>
                    <a:pt x="13172" y="6068"/>
                  </a:cubicBezTo>
                  <a:cubicBezTo>
                    <a:pt x="13427" y="4317"/>
                    <a:pt x="13648" y="2567"/>
                    <a:pt x="13869" y="833"/>
                  </a:cubicBezTo>
                  <a:close/>
                  <a:moveTo>
                    <a:pt x="60707" y="7478"/>
                  </a:moveTo>
                  <a:cubicBezTo>
                    <a:pt x="60316" y="8413"/>
                    <a:pt x="59926" y="9348"/>
                    <a:pt x="59535" y="10283"/>
                  </a:cubicBezTo>
                  <a:cubicBezTo>
                    <a:pt x="59416" y="10538"/>
                    <a:pt x="59297" y="10792"/>
                    <a:pt x="59195" y="11047"/>
                  </a:cubicBezTo>
                  <a:cubicBezTo>
                    <a:pt x="59110" y="11132"/>
                    <a:pt x="59042" y="11234"/>
                    <a:pt x="58957" y="11319"/>
                  </a:cubicBezTo>
                  <a:cubicBezTo>
                    <a:pt x="58328" y="10368"/>
                    <a:pt x="57682" y="9433"/>
                    <a:pt x="57019" y="8498"/>
                  </a:cubicBezTo>
                  <a:cubicBezTo>
                    <a:pt x="58243" y="8158"/>
                    <a:pt x="59484" y="7818"/>
                    <a:pt x="60707" y="7478"/>
                  </a:cubicBezTo>
                  <a:close/>
                  <a:moveTo>
                    <a:pt x="70429" y="3468"/>
                  </a:moveTo>
                  <a:cubicBezTo>
                    <a:pt x="69409" y="5898"/>
                    <a:pt x="68389" y="8311"/>
                    <a:pt x="67335" y="10724"/>
                  </a:cubicBezTo>
                  <a:cubicBezTo>
                    <a:pt x="65619" y="11455"/>
                    <a:pt x="63919" y="12203"/>
                    <a:pt x="62220" y="12951"/>
                  </a:cubicBezTo>
                  <a:cubicBezTo>
                    <a:pt x="63104" y="11880"/>
                    <a:pt x="63987" y="10826"/>
                    <a:pt x="64871" y="9773"/>
                  </a:cubicBezTo>
                  <a:cubicBezTo>
                    <a:pt x="66690" y="7648"/>
                    <a:pt x="68542" y="5541"/>
                    <a:pt x="70429" y="3468"/>
                  </a:cubicBezTo>
                  <a:close/>
                  <a:moveTo>
                    <a:pt x="67165" y="11081"/>
                  </a:moveTo>
                  <a:lnTo>
                    <a:pt x="67165" y="11081"/>
                  </a:lnTo>
                  <a:cubicBezTo>
                    <a:pt x="67148" y="11132"/>
                    <a:pt x="67131" y="11183"/>
                    <a:pt x="67114" y="11234"/>
                  </a:cubicBezTo>
                  <a:cubicBezTo>
                    <a:pt x="65228" y="12152"/>
                    <a:pt x="63325" y="13053"/>
                    <a:pt x="61421" y="13937"/>
                  </a:cubicBezTo>
                  <a:cubicBezTo>
                    <a:pt x="61557" y="13767"/>
                    <a:pt x="61693" y="13597"/>
                    <a:pt x="61829" y="13427"/>
                  </a:cubicBezTo>
                  <a:cubicBezTo>
                    <a:pt x="63613" y="12645"/>
                    <a:pt x="65381" y="11863"/>
                    <a:pt x="67165" y="11081"/>
                  </a:cubicBezTo>
                  <a:close/>
                  <a:moveTo>
                    <a:pt x="61251" y="13699"/>
                  </a:moveTo>
                  <a:lnTo>
                    <a:pt x="61251" y="13699"/>
                  </a:lnTo>
                  <a:cubicBezTo>
                    <a:pt x="61115" y="13852"/>
                    <a:pt x="60979" y="14022"/>
                    <a:pt x="60843" y="14191"/>
                  </a:cubicBezTo>
                  <a:cubicBezTo>
                    <a:pt x="60792" y="14106"/>
                    <a:pt x="60741" y="14022"/>
                    <a:pt x="60673" y="13937"/>
                  </a:cubicBezTo>
                  <a:cubicBezTo>
                    <a:pt x="60860" y="13852"/>
                    <a:pt x="61064" y="13784"/>
                    <a:pt x="61251" y="13699"/>
                  </a:cubicBezTo>
                  <a:close/>
                  <a:moveTo>
                    <a:pt x="59093" y="12033"/>
                  </a:moveTo>
                  <a:cubicBezTo>
                    <a:pt x="59484" y="12628"/>
                    <a:pt x="59875" y="13223"/>
                    <a:pt x="60248" y="13835"/>
                  </a:cubicBezTo>
                  <a:cubicBezTo>
                    <a:pt x="59433" y="14191"/>
                    <a:pt x="58617" y="14565"/>
                    <a:pt x="57801" y="14939"/>
                  </a:cubicBezTo>
                  <a:cubicBezTo>
                    <a:pt x="58209" y="14022"/>
                    <a:pt x="58634" y="13104"/>
                    <a:pt x="59025" y="12169"/>
                  </a:cubicBezTo>
                  <a:cubicBezTo>
                    <a:pt x="59042" y="12135"/>
                    <a:pt x="59059" y="12084"/>
                    <a:pt x="59093" y="12033"/>
                  </a:cubicBezTo>
                  <a:close/>
                  <a:moveTo>
                    <a:pt x="60401" y="14072"/>
                  </a:moveTo>
                  <a:cubicBezTo>
                    <a:pt x="60469" y="14157"/>
                    <a:pt x="60520" y="14242"/>
                    <a:pt x="60571" y="14327"/>
                  </a:cubicBezTo>
                  <a:cubicBezTo>
                    <a:pt x="59535" y="14820"/>
                    <a:pt x="58481" y="15296"/>
                    <a:pt x="57427" y="15772"/>
                  </a:cubicBezTo>
                  <a:cubicBezTo>
                    <a:pt x="57495" y="15619"/>
                    <a:pt x="57563" y="15466"/>
                    <a:pt x="57631" y="15330"/>
                  </a:cubicBezTo>
                  <a:cubicBezTo>
                    <a:pt x="58566" y="14905"/>
                    <a:pt x="59484" y="14480"/>
                    <a:pt x="60401" y="14072"/>
                  </a:cubicBezTo>
                  <a:close/>
                  <a:moveTo>
                    <a:pt x="58787" y="11982"/>
                  </a:moveTo>
                  <a:cubicBezTo>
                    <a:pt x="58328" y="13036"/>
                    <a:pt x="57869" y="14072"/>
                    <a:pt x="57410" y="15126"/>
                  </a:cubicBezTo>
                  <a:cubicBezTo>
                    <a:pt x="56951" y="15330"/>
                    <a:pt x="56493" y="15534"/>
                    <a:pt x="56051" y="15738"/>
                  </a:cubicBezTo>
                  <a:cubicBezTo>
                    <a:pt x="55864" y="15823"/>
                    <a:pt x="55694" y="15908"/>
                    <a:pt x="55524" y="15976"/>
                  </a:cubicBezTo>
                  <a:cubicBezTo>
                    <a:pt x="56594" y="14633"/>
                    <a:pt x="57682" y="13308"/>
                    <a:pt x="58787" y="11982"/>
                  </a:cubicBezTo>
                  <a:close/>
                  <a:moveTo>
                    <a:pt x="57223" y="15517"/>
                  </a:moveTo>
                  <a:lnTo>
                    <a:pt x="57223" y="15517"/>
                  </a:lnTo>
                  <a:cubicBezTo>
                    <a:pt x="57172" y="15653"/>
                    <a:pt x="57104" y="15806"/>
                    <a:pt x="57036" y="15959"/>
                  </a:cubicBezTo>
                  <a:cubicBezTo>
                    <a:pt x="56272" y="16299"/>
                    <a:pt x="55507" y="16656"/>
                    <a:pt x="54725" y="16996"/>
                  </a:cubicBezTo>
                  <a:cubicBezTo>
                    <a:pt x="54861" y="16809"/>
                    <a:pt x="54997" y="16639"/>
                    <a:pt x="55133" y="16469"/>
                  </a:cubicBezTo>
                  <a:cubicBezTo>
                    <a:pt x="55830" y="16146"/>
                    <a:pt x="56526" y="15823"/>
                    <a:pt x="57223" y="15517"/>
                  </a:cubicBezTo>
                  <a:close/>
                  <a:moveTo>
                    <a:pt x="56730" y="8583"/>
                  </a:moveTo>
                  <a:cubicBezTo>
                    <a:pt x="57427" y="9569"/>
                    <a:pt x="58107" y="10554"/>
                    <a:pt x="58770" y="11557"/>
                  </a:cubicBezTo>
                  <a:cubicBezTo>
                    <a:pt x="57461" y="13104"/>
                    <a:pt x="56187" y="14684"/>
                    <a:pt x="54929" y="16265"/>
                  </a:cubicBezTo>
                  <a:cubicBezTo>
                    <a:pt x="54198" y="16605"/>
                    <a:pt x="53484" y="16945"/>
                    <a:pt x="52754" y="17285"/>
                  </a:cubicBezTo>
                  <a:cubicBezTo>
                    <a:pt x="52873" y="16894"/>
                    <a:pt x="53008" y="16503"/>
                    <a:pt x="53110" y="16112"/>
                  </a:cubicBezTo>
                  <a:cubicBezTo>
                    <a:pt x="53773" y="13869"/>
                    <a:pt x="54334" y="11540"/>
                    <a:pt x="54402" y="9229"/>
                  </a:cubicBezTo>
                  <a:cubicBezTo>
                    <a:pt x="55184" y="9008"/>
                    <a:pt x="55949" y="8804"/>
                    <a:pt x="56730" y="8583"/>
                  </a:cubicBezTo>
                  <a:close/>
                  <a:moveTo>
                    <a:pt x="54555" y="16741"/>
                  </a:moveTo>
                  <a:lnTo>
                    <a:pt x="54555" y="16741"/>
                  </a:lnTo>
                  <a:cubicBezTo>
                    <a:pt x="54419" y="16911"/>
                    <a:pt x="54283" y="17081"/>
                    <a:pt x="54164" y="17251"/>
                  </a:cubicBezTo>
                  <a:cubicBezTo>
                    <a:pt x="53620" y="17489"/>
                    <a:pt x="53093" y="17726"/>
                    <a:pt x="52550" y="17947"/>
                  </a:cubicBezTo>
                  <a:cubicBezTo>
                    <a:pt x="52584" y="17845"/>
                    <a:pt x="52618" y="17743"/>
                    <a:pt x="52635" y="17641"/>
                  </a:cubicBezTo>
                  <a:cubicBezTo>
                    <a:pt x="53127" y="17404"/>
                    <a:pt x="53620" y="17166"/>
                    <a:pt x="54113" y="16945"/>
                  </a:cubicBezTo>
                  <a:cubicBezTo>
                    <a:pt x="54266" y="16877"/>
                    <a:pt x="54402" y="16809"/>
                    <a:pt x="54555" y="16741"/>
                  </a:cubicBezTo>
                  <a:close/>
                  <a:moveTo>
                    <a:pt x="66928" y="11625"/>
                  </a:moveTo>
                  <a:lnTo>
                    <a:pt x="66928" y="11625"/>
                  </a:lnTo>
                  <a:cubicBezTo>
                    <a:pt x="65874" y="14039"/>
                    <a:pt x="64786" y="16435"/>
                    <a:pt x="63681" y="18831"/>
                  </a:cubicBezTo>
                  <a:cubicBezTo>
                    <a:pt x="63206" y="18032"/>
                    <a:pt x="62713" y="17234"/>
                    <a:pt x="62237" y="16435"/>
                  </a:cubicBezTo>
                  <a:cubicBezTo>
                    <a:pt x="61829" y="15772"/>
                    <a:pt x="61421" y="15109"/>
                    <a:pt x="60996" y="14446"/>
                  </a:cubicBezTo>
                  <a:lnTo>
                    <a:pt x="61013" y="14429"/>
                  </a:lnTo>
                  <a:cubicBezTo>
                    <a:pt x="63002" y="13512"/>
                    <a:pt x="64973" y="12577"/>
                    <a:pt x="66928" y="11625"/>
                  </a:cubicBezTo>
                  <a:close/>
                  <a:moveTo>
                    <a:pt x="52295" y="17811"/>
                  </a:moveTo>
                  <a:cubicBezTo>
                    <a:pt x="52261" y="17913"/>
                    <a:pt x="52227" y="17998"/>
                    <a:pt x="52193" y="18100"/>
                  </a:cubicBezTo>
                  <a:cubicBezTo>
                    <a:pt x="51445" y="18440"/>
                    <a:pt x="50680" y="18763"/>
                    <a:pt x="49932" y="19086"/>
                  </a:cubicBezTo>
                  <a:cubicBezTo>
                    <a:pt x="49915" y="19035"/>
                    <a:pt x="49898" y="19001"/>
                    <a:pt x="49881" y="18967"/>
                  </a:cubicBezTo>
                  <a:cubicBezTo>
                    <a:pt x="50680" y="18576"/>
                    <a:pt x="51479" y="18185"/>
                    <a:pt x="52295" y="17811"/>
                  </a:cubicBezTo>
                  <a:close/>
                  <a:moveTo>
                    <a:pt x="49609" y="19086"/>
                  </a:moveTo>
                  <a:cubicBezTo>
                    <a:pt x="49626" y="19120"/>
                    <a:pt x="49643" y="19171"/>
                    <a:pt x="49660" y="19205"/>
                  </a:cubicBezTo>
                  <a:cubicBezTo>
                    <a:pt x="49338" y="19341"/>
                    <a:pt x="49015" y="19477"/>
                    <a:pt x="48709" y="19613"/>
                  </a:cubicBezTo>
                  <a:lnTo>
                    <a:pt x="48641" y="19545"/>
                  </a:lnTo>
                  <a:cubicBezTo>
                    <a:pt x="48964" y="19392"/>
                    <a:pt x="49287" y="19239"/>
                    <a:pt x="49609" y="19086"/>
                  </a:cubicBezTo>
                  <a:close/>
                  <a:moveTo>
                    <a:pt x="48369" y="19681"/>
                  </a:moveTo>
                  <a:lnTo>
                    <a:pt x="48420" y="19732"/>
                  </a:lnTo>
                  <a:cubicBezTo>
                    <a:pt x="48012" y="19902"/>
                    <a:pt x="47604" y="20072"/>
                    <a:pt x="47196" y="20242"/>
                  </a:cubicBezTo>
                  <a:cubicBezTo>
                    <a:pt x="47587" y="20055"/>
                    <a:pt x="47978" y="19868"/>
                    <a:pt x="48369" y="19681"/>
                  </a:cubicBezTo>
                  <a:close/>
                  <a:moveTo>
                    <a:pt x="53790" y="17709"/>
                  </a:moveTo>
                  <a:lnTo>
                    <a:pt x="53790" y="17709"/>
                  </a:lnTo>
                  <a:cubicBezTo>
                    <a:pt x="53671" y="17862"/>
                    <a:pt x="53552" y="18015"/>
                    <a:pt x="53433" y="18168"/>
                  </a:cubicBezTo>
                  <a:cubicBezTo>
                    <a:pt x="52873" y="18899"/>
                    <a:pt x="52295" y="19647"/>
                    <a:pt x="51734" y="20378"/>
                  </a:cubicBezTo>
                  <a:cubicBezTo>
                    <a:pt x="51972" y="19698"/>
                    <a:pt x="52210" y="19001"/>
                    <a:pt x="52431" y="18304"/>
                  </a:cubicBezTo>
                  <a:cubicBezTo>
                    <a:pt x="52890" y="18100"/>
                    <a:pt x="53348" y="17913"/>
                    <a:pt x="53790" y="17709"/>
                  </a:cubicBezTo>
                  <a:close/>
                  <a:moveTo>
                    <a:pt x="49762" y="19460"/>
                  </a:moveTo>
                  <a:cubicBezTo>
                    <a:pt x="50000" y="20106"/>
                    <a:pt x="50255" y="20769"/>
                    <a:pt x="50493" y="21431"/>
                  </a:cubicBezTo>
                  <a:cubicBezTo>
                    <a:pt x="49949" y="20905"/>
                    <a:pt x="49423" y="20361"/>
                    <a:pt x="48913" y="19817"/>
                  </a:cubicBezTo>
                  <a:cubicBezTo>
                    <a:pt x="49185" y="19698"/>
                    <a:pt x="49474" y="19579"/>
                    <a:pt x="49762" y="19460"/>
                  </a:cubicBezTo>
                  <a:close/>
                  <a:moveTo>
                    <a:pt x="71210" y="9518"/>
                  </a:moveTo>
                  <a:cubicBezTo>
                    <a:pt x="70378" y="11200"/>
                    <a:pt x="69545" y="12866"/>
                    <a:pt x="68695" y="14531"/>
                  </a:cubicBezTo>
                  <a:cubicBezTo>
                    <a:pt x="67505" y="16843"/>
                    <a:pt x="66282" y="19137"/>
                    <a:pt x="65041" y="21431"/>
                  </a:cubicBezTo>
                  <a:cubicBezTo>
                    <a:pt x="64684" y="20650"/>
                    <a:pt x="64276" y="19885"/>
                    <a:pt x="63851" y="19137"/>
                  </a:cubicBezTo>
                  <a:cubicBezTo>
                    <a:pt x="65007" y="16656"/>
                    <a:pt x="66129" y="14174"/>
                    <a:pt x="67233" y="11676"/>
                  </a:cubicBezTo>
                  <a:cubicBezTo>
                    <a:pt x="67267" y="11591"/>
                    <a:pt x="67318" y="11506"/>
                    <a:pt x="67352" y="11421"/>
                  </a:cubicBezTo>
                  <a:cubicBezTo>
                    <a:pt x="68644" y="10792"/>
                    <a:pt x="69919" y="10164"/>
                    <a:pt x="71210" y="9518"/>
                  </a:cubicBezTo>
                  <a:close/>
                  <a:moveTo>
                    <a:pt x="52074" y="18457"/>
                  </a:moveTo>
                  <a:lnTo>
                    <a:pt x="52074" y="18457"/>
                  </a:lnTo>
                  <a:cubicBezTo>
                    <a:pt x="51785" y="19358"/>
                    <a:pt x="51479" y="20259"/>
                    <a:pt x="51156" y="21159"/>
                  </a:cubicBezTo>
                  <a:cubicBezTo>
                    <a:pt x="51054" y="21295"/>
                    <a:pt x="50952" y="21431"/>
                    <a:pt x="50850" y="21567"/>
                  </a:cubicBezTo>
                  <a:cubicBezTo>
                    <a:pt x="50578" y="20820"/>
                    <a:pt x="50306" y="20072"/>
                    <a:pt x="50034" y="19341"/>
                  </a:cubicBezTo>
                  <a:cubicBezTo>
                    <a:pt x="50714" y="19052"/>
                    <a:pt x="51394" y="18763"/>
                    <a:pt x="52074" y="18457"/>
                  </a:cubicBezTo>
                  <a:close/>
                  <a:moveTo>
                    <a:pt x="60435" y="14701"/>
                  </a:moveTo>
                  <a:lnTo>
                    <a:pt x="60435" y="14701"/>
                  </a:lnTo>
                  <a:cubicBezTo>
                    <a:pt x="59314" y="16095"/>
                    <a:pt x="58209" y="17489"/>
                    <a:pt x="57121" y="18916"/>
                  </a:cubicBezTo>
                  <a:cubicBezTo>
                    <a:pt x="56102" y="20225"/>
                    <a:pt x="55116" y="21550"/>
                    <a:pt x="54130" y="22876"/>
                  </a:cubicBezTo>
                  <a:cubicBezTo>
                    <a:pt x="55201" y="20650"/>
                    <a:pt x="56255" y="18406"/>
                    <a:pt x="57257" y="16163"/>
                  </a:cubicBezTo>
                  <a:cubicBezTo>
                    <a:pt x="57563" y="16027"/>
                    <a:pt x="57886" y="15891"/>
                    <a:pt x="58192" y="15738"/>
                  </a:cubicBezTo>
                  <a:cubicBezTo>
                    <a:pt x="58940" y="15398"/>
                    <a:pt x="59688" y="15058"/>
                    <a:pt x="60435" y="14701"/>
                  </a:cubicBezTo>
                  <a:close/>
                  <a:moveTo>
                    <a:pt x="56849" y="16350"/>
                  </a:moveTo>
                  <a:lnTo>
                    <a:pt x="56849" y="16350"/>
                  </a:lnTo>
                  <a:cubicBezTo>
                    <a:pt x="55694" y="18916"/>
                    <a:pt x="54504" y="21465"/>
                    <a:pt x="53263" y="23998"/>
                  </a:cubicBezTo>
                  <a:cubicBezTo>
                    <a:pt x="52533" y="23369"/>
                    <a:pt x="51819" y="22723"/>
                    <a:pt x="51122" y="22043"/>
                  </a:cubicBezTo>
                  <a:cubicBezTo>
                    <a:pt x="51224" y="21805"/>
                    <a:pt x="51309" y="21550"/>
                    <a:pt x="51394" y="21312"/>
                  </a:cubicBezTo>
                  <a:cubicBezTo>
                    <a:pt x="52380" y="20021"/>
                    <a:pt x="53365" y="18729"/>
                    <a:pt x="54351" y="17455"/>
                  </a:cubicBezTo>
                  <a:cubicBezTo>
                    <a:pt x="55184" y="17098"/>
                    <a:pt x="56017" y="16724"/>
                    <a:pt x="56849" y="16350"/>
                  </a:cubicBezTo>
                  <a:close/>
                  <a:moveTo>
                    <a:pt x="36829" y="24083"/>
                  </a:moveTo>
                  <a:cubicBezTo>
                    <a:pt x="36914" y="24168"/>
                    <a:pt x="36999" y="24253"/>
                    <a:pt x="37101" y="24321"/>
                  </a:cubicBezTo>
                  <a:cubicBezTo>
                    <a:pt x="36897" y="24406"/>
                    <a:pt x="36693" y="24474"/>
                    <a:pt x="36489" y="24558"/>
                  </a:cubicBezTo>
                  <a:cubicBezTo>
                    <a:pt x="36591" y="24406"/>
                    <a:pt x="36710" y="24253"/>
                    <a:pt x="36829" y="24083"/>
                  </a:cubicBezTo>
                  <a:close/>
                  <a:moveTo>
                    <a:pt x="40058" y="23454"/>
                  </a:moveTo>
                  <a:lnTo>
                    <a:pt x="40058" y="23454"/>
                  </a:lnTo>
                  <a:cubicBezTo>
                    <a:pt x="39956" y="23505"/>
                    <a:pt x="39837" y="23573"/>
                    <a:pt x="39735" y="23624"/>
                  </a:cubicBezTo>
                  <a:cubicBezTo>
                    <a:pt x="39106" y="23930"/>
                    <a:pt x="38478" y="24253"/>
                    <a:pt x="37849" y="24575"/>
                  </a:cubicBezTo>
                  <a:lnTo>
                    <a:pt x="37815" y="24541"/>
                  </a:lnTo>
                  <a:cubicBezTo>
                    <a:pt x="37849" y="24457"/>
                    <a:pt x="37883" y="24389"/>
                    <a:pt x="37917" y="24304"/>
                  </a:cubicBezTo>
                  <a:cubicBezTo>
                    <a:pt x="38631" y="24015"/>
                    <a:pt x="39344" y="23743"/>
                    <a:pt x="40058" y="23454"/>
                  </a:cubicBezTo>
                  <a:close/>
                  <a:moveTo>
                    <a:pt x="51190" y="22502"/>
                  </a:moveTo>
                  <a:lnTo>
                    <a:pt x="51190" y="22502"/>
                  </a:lnTo>
                  <a:cubicBezTo>
                    <a:pt x="51683" y="22961"/>
                    <a:pt x="52176" y="23420"/>
                    <a:pt x="52669" y="23862"/>
                  </a:cubicBezTo>
                  <a:cubicBezTo>
                    <a:pt x="52822" y="23998"/>
                    <a:pt x="52975" y="24117"/>
                    <a:pt x="53127" y="24253"/>
                  </a:cubicBezTo>
                  <a:cubicBezTo>
                    <a:pt x="52822" y="24660"/>
                    <a:pt x="52533" y="25085"/>
                    <a:pt x="52227" y="25493"/>
                  </a:cubicBezTo>
                  <a:cubicBezTo>
                    <a:pt x="52091" y="25102"/>
                    <a:pt x="51955" y="24711"/>
                    <a:pt x="51819" y="24321"/>
                  </a:cubicBezTo>
                  <a:cubicBezTo>
                    <a:pt x="51615" y="23709"/>
                    <a:pt x="51394" y="23114"/>
                    <a:pt x="51190" y="22502"/>
                  </a:cubicBezTo>
                  <a:close/>
                  <a:moveTo>
                    <a:pt x="37339" y="24524"/>
                  </a:moveTo>
                  <a:lnTo>
                    <a:pt x="37373" y="24558"/>
                  </a:lnTo>
                  <a:cubicBezTo>
                    <a:pt x="37305" y="24677"/>
                    <a:pt x="37237" y="24796"/>
                    <a:pt x="37169" y="24915"/>
                  </a:cubicBezTo>
                  <a:cubicBezTo>
                    <a:pt x="36676" y="25170"/>
                    <a:pt x="36183" y="25408"/>
                    <a:pt x="35707" y="25663"/>
                  </a:cubicBezTo>
                  <a:cubicBezTo>
                    <a:pt x="35860" y="25425"/>
                    <a:pt x="36030" y="25204"/>
                    <a:pt x="36183" y="24966"/>
                  </a:cubicBezTo>
                  <a:cubicBezTo>
                    <a:pt x="36574" y="24813"/>
                    <a:pt x="36948" y="24677"/>
                    <a:pt x="37339" y="24524"/>
                  </a:cubicBezTo>
                  <a:close/>
                  <a:moveTo>
                    <a:pt x="63698" y="19477"/>
                  </a:moveTo>
                  <a:cubicBezTo>
                    <a:pt x="64123" y="20208"/>
                    <a:pt x="64531" y="20973"/>
                    <a:pt x="64871" y="21737"/>
                  </a:cubicBezTo>
                  <a:cubicBezTo>
                    <a:pt x="64276" y="22842"/>
                    <a:pt x="63681" y="23913"/>
                    <a:pt x="63070" y="25000"/>
                  </a:cubicBezTo>
                  <a:cubicBezTo>
                    <a:pt x="62271" y="25289"/>
                    <a:pt x="61455" y="25595"/>
                    <a:pt x="60656" y="25884"/>
                  </a:cubicBezTo>
                  <a:cubicBezTo>
                    <a:pt x="61693" y="23760"/>
                    <a:pt x="62696" y="21618"/>
                    <a:pt x="63698" y="19477"/>
                  </a:cubicBezTo>
                  <a:close/>
                  <a:moveTo>
                    <a:pt x="35707" y="25153"/>
                  </a:moveTo>
                  <a:cubicBezTo>
                    <a:pt x="35521" y="25425"/>
                    <a:pt x="35334" y="25680"/>
                    <a:pt x="35147" y="25952"/>
                  </a:cubicBezTo>
                  <a:cubicBezTo>
                    <a:pt x="34943" y="26054"/>
                    <a:pt x="34739" y="26156"/>
                    <a:pt x="34535" y="26275"/>
                  </a:cubicBezTo>
                  <a:cubicBezTo>
                    <a:pt x="34501" y="26054"/>
                    <a:pt x="34467" y="25850"/>
                    <a:pt x="34433" y="25629"/>
                  </a:cubicBezTo>
                  <a:cubicBezTo>
                    <a:pt x="34858" y="25476"/>
                    <a:pt x="35283" y="25306"/>
                    <a:pt x="35707" y="25153"/>
                  </a:cubicBezTo>
                  <a:close/>
                  <a:moveTo>
                    <a:pt x="33685" y="25918"/>
                  </a:moveTo>
                  <a:lnTo>
                    <a:pt x="33685" y="25918"/>
                  </a:lnTo>
                  <a:cubicBezTo>
                    <a:pt x="33600" y="26054"/>
                    <a:pt x="33532" y="26173"/>
                    <a:pt x="33447" y="26309"/>
                  </a:cubicBezTo>
                  <a:cubicBezTo>
                    <a:pt x="33481" y="26207"/>
                    <a:pt x="33498" y="26088"/>
                    <a:pt x="33515" y="25986"/>
                  </a:cubicBezTo>
                  <a:cubicBezTo>
                    <a:pt x="33566" y="25969"/>
                    <a:pt x="33617" y="25935"/>
                    <a:pt x="33685" y="25918"/>
                  </a:cubicBezTo>
                  <a:close/>
                  <a:moveTo>
                    <a:pt x="34790" y="26445"/>
                  </a:moveTo>
                  <a:lnTo>
                    <a:pt x="34790" y="26445"/>
                  </a:lnTo>
                  <a:cubicBezTo>
                    <a:pt x="34739" y="26547"/>
                    <a:pt x="34671" y="26632"/>
                    <a:pt x="34603" y="26734"/>
                  </a:cubicBezTo>
                  <a:lnTo>
                    <a:pt x="34569" y="26564"/>
                  </a:lnTo>
                  <a:cubicBezTo>
                    <a:pt x="34654" y="26513"/>
                    <a:pt x="34722" y="26479"/>
                    <a:pt x="34790" y="26445"/>
                  </a:cubicBezTo>
                  <a:close/>
                  <a:moveTo>
                    <a:pt x="34161" y="25748"/>
                  </a:moveTo>
                  <a:cubicBezTo>
                    <a:pt x="34195" y="25969"/>
                    <a:pt x="34229" y="26190"/>
                    <a:pt x="34263" y="26411"/>
                  </a:cubicBezTo>
                  <a:cubicBezTo>
                    <a:pt x="34008" y="26530"/>
                    <a:pt x="33770" y="26666"/>
                    <a:pt x="33515" y="26785"/>
                  </a:cubicBezTo>
                  <a:cubicBezTo>
                    <a:pt x="33719" y="26445"/>
                    <a:pt x="33906" y="26105"/>
                    <a:pt x="34110" y="25765"/>
                  </a:cubicBezTo>
                  <a:lnTo>
                    <a:pt x="34161" y="25748"/>
                  </a:lnTo>
                  <a:close/>
                  <a:moveTo>
                    <a:pt x="62866" y="25374"/>
                  </a:moveTo>
                  <a:lnTo>
                    <a:pt x="62815" y="25459"/>
                  </a:lnTo>
                  <a:cubicBezTo>
                    <a:pt x="61965" y="25935"/>
                    <a:pt x="61081" y="26377"/>
                    <a:pt x="60197" y="26802"/>
                  </a:cubicBezTo>
                  <a:cubicBezTo>
                    <a:pt x="60282" y="26615"/>
                    <a:pt x="60384" y="26428"/>
                    <a:pt x="60469" y="26241"/>
                  </a:cubicBezTo>
                  <a:cubicBezTo>
                    <a:pt x="61268" y="25952"/>
                    <a:pt x="62067" y="25663"/>
                    <a:pt x="62866" y="25374"/>
                  </a:cubicBezTo>
                  <a:close/>
                  <a:moveTo>
                    <a:pt x="60809" y="14684"/>
                  </a:moveTo>
                  <a:cubicBezTo>
                    <a:pt x="61455" y="15738"/>
                    <a:pt x="62118" y="16792"/>
                    <a:pt x="62747" y="17845"/>
                  </a:cubicBezTo>
                  <a:cubicBezTo>
                    <a:pt x="63002" y="18287"/>
                    <a:pt x="63257" y="18729"/>
                    <a:pt x="63528" y="19171"/>
                  </a:cubicBezTo>
                  <a:cubicBezTo>
                    <a:pt x="63427" y="19375"/>
                    <a:pt x="63342" y="19579"/>
                    <a:pt x="63240" y="19783"/>
                  </a:cubicBezTo>
                  <a:cubicBezTo>
                    <a:pt x="62271" y="21873"/>
                    <a:pt x="61268" y="23947"/>
                    <a:pt x="60248" y="26037"/>
                  </a:cubicBezTo>
                  <a:cubicBezTo>
                    <a:pt x="59280" y="26394"/>
                    <a:pt x="58328" y="26768"/>
                    <a:pt x="57359" y="27125"/>
                  </a:cubicBezTo>
                  <a:cubicBezTo>
                    <a:pt x="56459" y="26530"/>
                    <a:pt x="55592" y="25901"/>
                    <a:pt x="54742" y="25221"/>
                  </a:cubicBezTo>
                  <a:cubicBezTo>
                    <a:pt x="54317" y="24898"/>
                    <a:pt x="53909" y="24558"/>
                    <a:pt x="53518" y="24219"/>
                  </a:cubicBezTo>
                  <a:cubicBezTo>
                    <a:pt x="55864" y="20990"/>
                    <a:pt x="58294" y="17811"/>
                    <a:pt x="60809" y="14684"/>
                  </a:cubicBezTo>
                  <a:close/>
                  <a:moveTo>
                    <a:pt x="60078" y="26394"/>
                  </a:moveTo>
                  <a:lnTo>
                    <a:pt x="60078" y="26394"/>
                  </a:lnTo>
                  <a:cubicBezTo>
                    <a:pt x="59977" y="26598"/>
                    <a:pt x="59875" y="26802"/>
                    <a:pt x="59773" y="27006"/>
                  </a:cubicBezTo>
                  <a:cubicBezTo>
                    <a:pt x="59263" y="27227"/>
                    <a:pt x="58736" y="27465"/>
                    <a:pt x="58209" y="27686"/>
                  </a:cubicBezTo>
                  <a:cubicBezTo>
                    <a:pt x="58022" y="27567"/>
                    <a:pt x="57835" y="27431"/>
                    <a:pt x="57648" y="27312"/>
                  </a:cubicBezTo>
                  <a:cubicBezTo>
                    <a:pt x="58447" y="27006"/>
                    <a:pt x="59263" y="26700"/>
                    <a:pt x="60078" y="26394"/>
                  </a:cubicBezTo>
                  <a:close/>
                  <a:moveTo>
                    <a:pt x="59586" y="27397"/>
                  </a:moveTo>
                  <a:lnTo>
                    <a:pt x="59586" y="27397"/>
                  </a:lnTo>
                  <a:cubicBezTo>
                    <a:pt x="59450" y="27669"/>
                    <a:pt x="59297" y="27958"/>
                    <a:pt x="59161" y="28246"/>
                  </a:cubicBezTo>
                  <a:cubicBezTo>
                    <a:pt x="58940" y="28127"/>
                    <a:pt x="58719" y="27992"/>
                    <a:pt x="58515" y="27856"/>
                  </a:cubicBezTo>
                  <a:cubicBezTo>
                    <a:pt x="58872" y="27703"/>
                    <a:pt x="59229" y="27550"/>
                    <a:pt x="59586" y="27397"/>
                  </a:cubicBezTo>
                  <a:close/>
                  <a:moveTo>
                    <a:pt x="53365" y="24457"/>
                  </a:moveTo>
                  <a:cubicBezTo>
                    <a:pt x="54538" y="25459"/>
                    <a:pt x="55762" y="26394"/>
                    <a:pt x="57036" y="27244"/>
                  </a:cubicBezTo>
                  <a:cubicBezTo>
                    <a:pt x="55762" y="27754"/>
                    <a:pt x="54487" y="28246"/>
                    <a:pt x="53212" y="28773"/>
                  </a:cubicBezTo>
                  <a:cubicBezTo>
                    <a:pt x="53025" y="27924"/>
                    <a:pt x="52771" y="27091"/>
                    <a:pt x="52482" y="26258"/>
                  </a:cubicBezTo>
                  <a:cubicBezTo>
                    <a:pt x="52788" y="25663"/>
                    <a:pt x="53076" y="25068"/>
                    <a:pt x="53365" y="24457"/>
                  </a:cubicBezTo>
                  <a:close/>
                  <a:moveTo>
                    <a:pt x="36914" y="25357"/>
                  </a:moveTo>
                  <a:lnTo>
                    <a:pt x="36914" y="25357"/>
                  </a:lnTo>
                  <a:cubicBezTo>
                    <a:pt x="36251" y="26530"/>
                    <a:pt x="35571" y="27686"/>
                    <a:pt x="34892" y="28824"/>
                  </a:cubicBezTo>
                  <a:cubicBezTo>
                    <a:pt x="34824" y="28263"/>
                    <a:pt x="34739" y="27720"/>
                    <a:pt x="34671" y="27159"/>
                  </a:cubicBezTo>
                  <a:cubicBezTo>
                    <a:pt x="34892" y="26819"/>
                    <a:pt x="35113" y="26496"/>
                    <a:pt x="35351" y="26156"/>
                  </a:cubicBezTo>
                  <a:cubicBezTo>
                    <a:pt x="35877" y="25901"/>
                    <a:pt x="36387" y="25629"/>
                    <a:pt x="36914" y="25357"/>
                  </a:cubicBezTo>
                  <a:close/>
                  <a:moveTo>
                    <a:pt x="62560" y="25918"/>
                  </a:moveTo>
                  <a:cubicBezTo>
                    <a:pt x="61965" y="26989"/>
                    <a:pt x="61353" y="28059"/>
                    <a:pt x="60724" y="29130"/>
                  </a:cubicBezTo>
                  <a:cubicBezTo>
                    <a:pt x="60299" y="28909"/>
                    <a:pt x="59892" y="28671"/>
                    <a:pt x="59518" y="28450"/>
                  </a:cubicBezTo>
                  <a:cubicBezTo>
                    <a:pt x="59484" y="28433"/>
                    <a:pt x="59450" y="28416"/>
                    <a:pt x="59416" y="28399"/>
                  </a:cubicBezTo>
                  <a:cubicBezTo>
                    <a:pt x="59603" y="27992"/>
                    <a:pt x="59807" y="27601"/>
                    <a:pt x="59993" y="27210"/>
                  </a:cubicBezTo>
                  <a:cubicBezTo>
                    <a:pt x="60877" y="26802"/>
                    <a:pt x="61727" y="26377"/>
                    <a:pt x="62560" y="25918"/>
                  </a:cubicBezTo>
                  <a:close/>
                  <a:moveTo>
                    <a:pt x="34297" y="26700"/>
                  </a:moveTo>
                  <a:cubicBezTo>
                    <a:pt x="34314" y="26836"/>
                    <a:pt x="34348" y="26955"/>
                    <a:pt x="34365" y="27091"/>
                  </a:cubicBezTo>
                  <a:cubicBezTo>
                    <a:pt x="33872" y="27805"/>
                    <a:pt x="33379" y="28518"/>
                    <a:pt x="32886" y="29249"/>
                  </a:cubicBezTo>
                  <a:cubicBezTo>
                    <a:pt x="33022" y="28569"/>
                    <a:pt x="33158" y="27907"/>
                    <a:pt x="33277" y="27227"/>
                  </a:cubicBezTo>
                  <a:cubicBezTo>
                    <a:pt x="33617" y="27057"/>
                    <a:pt x="33957" y="26870"/>
                    <a:pt x="34297" y="26700"/>
                  </a:cubicBezTo>
                  <a:close/>
                  <a:moveTo>
                    <a:pt x="57325" y="27448"/>
                  </a:moveTo>
                  <a:cubicBezTo>
                    <a:pt x="57512" y="27567"/>
                    <a:pt x="57716" y="27686"/>
                    <a:pt x="57903" y="27822"/>
                  </a:cubicBezTo>
                  <a:cubicBezTo>
                    <a:pt x="56408" y="28433"/>
                    <a:pt x="54895" y="29011"/>
                    <a:pt x="53348" y="29538"/>
                  </a:cubicBezTo>
                  <a:cubicBezTo>
                    <a:pt x="53331" y="29385"/>
                    <a:pt x="53314" y="29232"/>
                    <a:pt x="53280" y="29079"/>
                  </a:cubicBezTo>
                  <a:lnTo>
                    <a:pt x="53263" y="29045"/>
                  </a:lnTo>
                  <a:cubicBezTo>
                    <a:pt x="54606" y="28501"/>
                    <a:pt x="55966" y="27958"/>
                    <a:pt x="57325" y="27448"/>
                  </a:cubicBezTo>
                  <a:close/>
                  <a:moveTo>
                    <a:pt x="48624" y="19936"/>
                  </a:moveTo>
                  <a:cubicBezTo>
                    <a:pt x="49270" y="20616"/>
                    <a:pt x="49915" y="21278"/>
                    <a:pt x="50578" y="21924"/>
                  </a:cubicBezTo>
                  <a:cubicBezTo>
                    <a:pt x="48709" y="24440"/>
                    <a:pt x="46890" y="26989"/>
                    <a:pt x="45123" y="29572"/>
                  </a:cubicBezTo>
                  <a:cubicBezTo>
                    <a:pt x="42624" y="28178"/>
                    <a:pt x="40262" y="26564"/>
                    <a:pt x="38070" y="24762"/>
                  </a:cubicBezTo>
                  <a:cubicBezTo>
                    <a:pt x="39820" y="23879"/>
                    <a:pt x="41571" y="23012"/>
                    <a:pt x="43321" y="22145"/>
                  </a:cubicBezTo>
                  <a:cubicBezTo>
                    <a:pt x="45089" y="21431"/>
                    <a:pt x="46856" y="20684"/>
                    <a:pt x="48624" y="19936"/>
                  </a:cubicBezTo>
                  <a:close/>
                  <a:moveTo>
                    <a:pt x="36591" y="26479"/>
                  </a:moveTo>
                  <a:lnTo>
                    <a:pt x="36591" y="26479"/>
                  </a:lnTo>
                  <a:cubicBezTo>
                    <a:pt x="36081" y="27584"/>
                    <a:pt x="35555" y="28671"/>
                    <a:pt x="35028" y="29759"/>
                  </a:cubicBezTo>
                  <a:cubicBezTo>
                    <a:pt x="35011" y="29606"/>
                    <a:pt x="34977" y="29453"/>
                    <a:pt x="34960" y="29300"/>
                  </a:cubicBezTo>
                  <a:cubicBezTo>
                    <a:pt x="35521" y="28365"/>
                    <a:pt x="36047" y="27431"/>
                    <a:pt x="36591" y="26479"/>
                  </a:cubicBezTo>
                  <a:close/>
                  <a:moveTo>
                    <a:pt x="52295" y="26649"/>
                  </a:moveTo>
                  <a:cubicBezTo>
                    <a:pt x="52448" y="27091"/>
                    <a:pt x="52584" y="27550"/>
                    <a:pt x="52720" y="28009"/>
                  </a:cubicBezTo>
                  <a:cubicBezTo>
                    <a:pt x="52788" y="28297"/>
                    <a:pt x="52873" y="28586"/>
                    <a:pt x="52941" y="28875"/>
                  </a:cubicBezTo>
                  <a:cubicBezTo>
                    <a:pt x="52193" y="29181"/>
                    <a:pt x="51445" y="29487"/>
                    <a:pt x="50714" y="29810"/>
                  </a:cubicBezTo>
                  <a:cubicBezTo>
                    <a:pt x="51105" y="29028"/>
                    <a:pt x="51513" y="28246"/>
                    <a:pt x="51887" y="27465"/>
                  </a:cubicBezTo>
                  <a:cubicBezTo>
                    <a:pt x="52040" y="27193"/>
                    <a:pt x="52159" y="26921"/>
                    <a:pt x="52295" y="26649"/>
                  </a:cubicBezTo>
                  <a:close/>
                  <a:moveTo>
                    <a:pt x="52125" y="26122"/>
                  </a:moveTo>
                  <a:cubicBezTo>
                    <a:pt x="52142" y="26173"/>
                    <a:pt x="52159" y="26207"/>
                    <a:pt x="52176" y="26258"/>
                  </a:cubicBezTo>
                  <a:cubicBezTo>
                    <a:pt x="51564" y="27499"/>
                    <a:pt x="50935" y="28739"/>
                    <a:pt x="50306" y="29980"/>
                  </a:cubicBezTo>
                  <a:cubicBezTo>
                    <a:pt x="49898" y="30150"/>
                    <a:pt x="49491" y="30320"/>
                    <a:pt x="49100" y="30490"/>
                  </a:cubicBezTo>
                  <a:cubicBezTo>
                    <a:pt x="50085" y="29028"/>
                    <a:pt x="51105" y="27567"/>
                    <a:pt x="52125" y="26122"/>
                  </a:cubicBezTo>
                  <a:close/>
                  <a:moveTo>
                    <a:pt x="52992" y="29147"/>
                  </a:moveTo>
                  <a:cubicBezTo>
                    <a:pt x="53025" y="29317"/>
                    <a:pt x="53042" y="29470"/>
                    <a:pt x="53076" y="29640"/>
                  </a:cubicBezTo>
                  <a:cubicBezTo>
                    <a:pt x="52516" y="29827"/>
                    <a:pt x="51972" y="30031"/>
                    <a:pt x="51411" y="30218"/>
                  </a:cubicBezTo>
                  <a:cubicBezTo>
                    <a:pt x="51037" y="30337"/>
                    <a:pt x="50680" y="30456"/>
                    <a:pt x="50323" y="30575"/>
                  </a:cubicBezTo>
                  <a:cubicBezTo>
                    <a:pt x="50391" y="30439"/>
                    <a:pt x="50459" y="30303"/>
                    <a:pt x="50527" y="30184"/>
                  </a:cubicBezTo>
                  <a:cubicBezTo>
                    <a:pt x="50748" y="30082"/>
                    <a:pt x="50986" y="29980"/>
                    <a:pt x="51224" y="29878"/>
                  </a:cubicBezTo>
                  <a:cubicBezTo>
                    <a:pt x="51819" y="29640"/>
                    <a:pt x="52397" y="29402"/>
                    <a:pt x="52992" y="29147"/>
                  </a:cubicBezTo>
                  <a:close/>
                  <a:moveTo>
                    <a:pt x="50765" y="22179"/>
                  </a:moveTo>
                  <a:lnTo>
                    <a:pt x="50765" y="22196"/>
                  </a:lnTo>
                  <a:cubicBezTo>
                    <a:pt x="50527" y="22825"/>
                    <a:pt x="50289" y="23454"/>
                    <a:pt x="50034" y="24083"/>
                  </a:cubicBezTo>
                  <a:cubicBezTo>
                    <a:pt x="49134" y="26292"/>
                    <a:pt x="48148" y="28467"/>
                    <a:pt x="47060" y="30592"/>
                  </a:cubicBezTo>
                  <a:cubicBezTo>
                    <a:pt x="46499" y="30320"/>
                    <a:pt x="45939" y="30014"/>
                    <a:pt x="45378" y="29708"/>
                  </a:cubicBezTo>
                  <a:cubicBezTo>
                    <a:pt x="45701" y="29232"/>
                    <a:pt x="46024" y="28756"/>
                    <a:pt x="46363" y="28280"/>
                  </a:cubicBezTo>
                  <a:cubicBezTo>
                    <a:pt x="47791" y="26224"/>
                    <a:pt x="49253" y="24185"/>
                    <a:pt x="50765" y="22179"/>
                  </a:cubicBezTo>
                  <a:close/>
                  <a:moveTo>
                    <a:pt x="50918" y="22604"/>
                  </a:moveTo>
                  <a:cubicBezTo>
                    <a:pt x="50918" y="22638"/>
                    <a:pt x="50935" y="22655"/>
                    <a:pt x="50952" y="22689"/>
                  </a:cubicBezTo>
                  <a:cubicBezTo>
                    <a:pt x="51309" y="23709"/>
                    <a:pt x="51683" y="24745"/>
                    <a:pt x="52023" y="25782"/>
                  </a:cubicBezTo>
                  <a:cubicBezTo>
                    <a:pt x="50867" y="27414"/>
                    <a:pt x="49711" y="29045"/>
                    <a:pt x="48607" y="30694"/>
                  </a:cubicBezTo>
                  <a:cubicBezTo>
                    <a:pt x="48369" y="30796"/>
                    <a:pt x="48131" y="30898"/>
                    <a:pt x="47893" y="31000"/>
                  </a:cubicBezTo>
                  <a:cubicBezTo>
                    <a:pt x="47706" y="30915"/>
                    <a:pt x="47519" y="30813"/>
                    <a:pt x="47332" y="30728"/>
                  </a:cubicBezTo>
                  <a:cubicBezTo>
                    <a:pt x="48658" y="28076"/>
                    <a:pt x="49864" y="25374"/>
                    <a:pt x="50918" y="22604"/>
                  </a:cubicBezTo>
                  <a:close/>
                  <a:moveTo>
                    <a:pt x="50102" y="30354"/>
                  </a:moveTo>
                  <a:cubicBezTo>
                    <a:pt x="50051" y="30473"/>
                    <a:pt x="49983" y="30592"/>
                    <a:pt x="49915" y="30711"/>
                  </a:cubicBezTo>
                  <a:cubicBezTo>
                    <a:pt x="49491" y="30847"/>
                    <a:pt x="49083" y="31000"/>
                    <a:pt x="48658" y="31136"/>
                  </a:cubicBezTo>
                  <a:cubicBezTo>
                    <a:pt x="48709" y="31051"/>
                    <a:pt x="48760" y="30983"/>
                    <a:pt x="48811" y="30915"/>
                  </a:cubicBezTo>
                  <a:cubicBezTo>
                    <a:pt x="49236" y="30728"/>
                    <a:pt x="49677" y="30541"/>
                    <a:pt x="50102" y="30354"/>
                  </a:cubicBezTo>
                  <a:close/>
                  <a:moveTo>
                    <a:pt x="47213" y="30983"/>
                  </a:moveTo>
                  <a:cubicBezTo>
                    <a:pt x="47332" y="31034"/>
                    <a:pt x="47434" y="31085"/>
                    <a:pt x="47553" y="31153"/>
                  </a:cubicBezTo>
                  <a:cubicBezTo>
                    <a:pt x="47366" y="31221"/>
                    <a:pt x="47179" y="31306"/>
                    <a:pt x="47009" y="31391"/>
                  </a:cubicBezTo>
                  <a:cubicBezTo>
                    <a:pt x="47077" y="31255"/>
                    <a:pt x="47145" y="31119"/>
                    <a:pt x="47213" y="30983"/>
                  </a:cubicBezTo>
                  <a:close/>
                  <a:moveTo>
                    <a:pt x="47893" y="31306"/>
                  </a:moveTo>
                  <a:cubicBezTo>
                    <a:pt x="47927" y="31323"/>
                    <a:pt x="47961" y="31340"/>
                    <a:pt x="47995" y="31357"/>
                  </a:cubicBezTo>
                  <a:cubicBezTo>
                    <a:pt x="47689" y="31459"/>
                    <a:pt x="47383" y="31560"/>
                    <a:pt x="47060" y="31662"/>
                  </a:cubicBezTo>
                  <a:cubicBezTo>
                    <a:pt x="47349" y="31543"/>
                    <a:pt x="47621" y="31425"/>
                    <a:pt x="47893" y="31306"/>
                  </a:cubicBezTo>
                  <a:close/>
                  <a:moveTo>
                    <a:pt x="49745" y="31068"/>
                  </a:moveTo>
                  <a:lnTo>
                    <a:pt x="49745" y="31068"/>
                  </a:lnTo>
                  <a:cubicBezTo>
                    <a:pt x="49626" y="31272"/>
                    <a:pt x="49524" y="31476"/>
                    <a:pt x="49423" y="31679"/>
                  </a:cubicBezTo>
                  <a:cubicBezTo>
                    <a:pt x="49185" y="31594"/>
                    <a:pt x="48964" y="31493"/>
                    <a:pt x="48743" y="31391"/>
                  </a:cubicBezTo>
                  <a:cubicBezTo>
                    <a:pt x="49083" y="31289"/>
                    <a:pt x="49406" y="31170"/>
                    <a:pt x="49745" y="31068"/>
                  </a:cubicBezTo>
                  <a:close/>
                  <a:moveTo>
                    <a:pt x="59297" y="28637"/>
                  </a:moveTo>
                  <a:cubicBezTo>
                    <a:pt x="59484" y="28739"/>
                    <a:pt x="59654" y="28858"/>
                    <a:pt x="59841" y="28960"/>
                  </a:cubicBezTo>
                  <a:cubicBezTo>
                    <a:pt x="60095" y="29096"/>
                    <a:pt x="60333" y="29232"/>
                    <a:pt x="60605" y="29351"/>
                  </a:cubicBezTo>
                  <a:cubicBezTo>
                    <a:pt x="60299" y="29878"/>
                    <a:pt x="60010" y="30388"/>
                    <a:pt x="59705" y="30915"/>
                  </a:cubicBezTo>
                  <a:cubicBezTo>
                    <a:pt x="59569" y="31153"/>
                    <a:pt x="59416" y="31408"/>
                    <a:pt x="59263" y="31662"/>
                  </a:cubicBezTo>
                  <a:cubicBezTo>
                    <a:pt x="58668" y="31849"/>
                    <a:pt x="58073" y="32036"/>
                    <a:pt x="57495" y="32223"/>
                  </a:cubicBezTo>
                  <a:cubicBezTo>
                    <a:pt x="57835" y="31543"/>
                    <a:pt x="58192" y="30864"/>
                    <a:pt x="58532" y="30184"/>
                  </a:cubicBezTo>
                  <a:cubicBezTo>
                    <a:pt x="58787" y="29674"/>
                    <a:pt x="59042" y="29164"/>
                    <a:pt x="59297" y="28637"/>
                  </a:cubicBezTo>
                  <a:close/>
                  <a:moveTo>
                    <a:pt x="53110" y="29929"/>
                  </a:moveTo>
                  <a:lnTo>
                    <a:pt x="53110" y="29929"/>
                  </a:lnTo>
                  <a:cubicBezTo>
                    <a:pt x="53212" y="30949"/>
                    <a:pt x="53076" y="31985"/>
                    <a:pt x="52465" y="32869"/>
                  </a:cubicBezTo>
                  <a:cubicBezTo>
                    <a:pt x="51530" y="32546"/>
                    <a:pt x="50595" y="32189"/>
                    <a:pt x="49677" y="31798"/>
                  </a:cubicBezTo>
                  <a:cubicBezTo>
                    <a:pt x="49830" y="31509"/>
                    <a:pt x="49983" y="31221"/>
                    <a:pt x="50136" y="30932"/>
                  </a:cubicBezTo>
                  <a:cubicBezTo>
                    <a:pt x="51122" y="30592"/>
                    <a:pt x="52125" y="30269"/>
                    <a:pt x="53110" y="29929"/>
                  </a:cubicBezTo>
                  <a:close/>
                  <a:moveTo>
                    <a:pt x="45208" y="29946"/>
                  </a:moveTo>
                  <a:cubicBezTo>
                    <a:pt x="45786" y="30252"/>
                    <a:pt x="46363" y="30558"/>
                    <a:pt x="46941" y="30847"/>
                  </a:cubicBezTo>
                  <a:cubicBezTo>
                    <a:pt x="46822" y="31085"/>
                    <a:pt x="46703" y="31340"/>
                    <a:pt x="46567" y="31577"/>
                  </a:cubicBezTo>
                  <a:cubicBezTo>
                    <a:pt x="45837" y="31900"/>
                    <a:pt x="45106" y="32223"/>
                    <a:pt x="44375" y="32563"/>
                  </a:cubicBezTo>
                  <a:cubicBezTo>
                    <a:pt x="43984" y="32682"/>
                    <a:pt x="43593" y="32818"/>
                    <a:pt x="43202" y="32954"/>
                  </a:cubicBezTo>
                  <a:cubicBezTo>
                    <a:pt x="43865" y="31951"/>
                    <a:pt x="44528" y="30949"/>
                    <a:pt x="45208" y="29946"/>
                  </a:cubicBezTo>
                  <a:close/>
                  <a:moveTo>
                    <a:pt x="34416" y="27499"/>
                  </a:moveTo>
                  <a:cubicBezTo>
                    <a:pt x="34501" y="28076"/>
                    <a:pt x="34586" y="28654"/>
                    <a:pt x="34671" y="29215"/>
                  </a:cubicBezTo>
                  <a:cubicBezTo>
                    <a:pt x="33770" y="30762"/>
                    <a:pt x="32852" y="32308"/>
                    <a:pt x="31935" y="33838"/>
                  </a:cubicBezTo>
                  <a:cubicBezTo>
                    <a:pt x="32223" y="32546"/>
                    <a:pt x="32495" y="31272"/>
                    <a:pt x="32750" y="29980"/>
                  </a:cubicBezTo>
                  <a:cubicBezTo>
                    <a:pt x="33294" y="29147"/>
                    <a:pt x="33855" y="28314"/>
                    <a:pt x="34416" y="27499"/>
                  </a:cubicBezTo>
                  <a:close/>
                  <a:moveTo>
                    <a:pt x="59059" y="32019"/>
                  </a:moveTo>
                  <a:lnTo>
                    <a:pt x="59059" y="32019"/>
                  </a:lnTo>
                  <a:cubicBezTo>
                    <a:pt x="58736" y="32563"/>
                    <a:pt x="58413" y="33107"/>
                    <a:pt x="58073" y="33668"/>
                  </a:cubicBezTo>
                  <a:cubicBezTo>
                    <a:pt x="57444" y="34025"/>
                    <a:pt x="56832" y="34399"/>
                    <a:pt x="56204" y="34773"/>
                  </a:cubicBezTo>
                  <a:cubicBezTo>
                    <a:pt x="56577" y="34042"/>
                    <a:pt x="56934" y="33311"/>
                    <a:pt x="57308" y="32580"/>
                  </a:cubicBezTo>
                  <a:cubicBezTo>
                    <a:pt x="57886" y="32393"/>
                    <a:pt x="58481" y="32206"/>
                    <a:pt x="59059" y="32019"/>
                  </a:cubicBezTo>
                  <a:close/>
                  <a:moveTo>
                    <a:pt x="37798" y="24915"/>
                  </a:moveTo>
                  <a:cubicBezTo>
                    <a:pt x="38971" y="25867"/>
                    <a:pt x="40177" y="26785"/>
                    <a:pt x="41435" y="27635"/>
                  </a:cubicBezTo>
                  <a:cubicBezTo>
                    <a:pt x="42573" y="28416"/>
                    <a:pt x="43746" y="29130"/>
                    <a:pt x="44953" y="29810"/>
                  </a:cubicBezTo>
                  <a:cubicBezTo>
                    <a:pt x="44222" y="30898"/>
                    <a:pt x="43474" y="31985"/>
                    <a:pt x="42760" y="33090"/>
                  </a:cubicBezTo>
                  <a:cubicBezTo>
                    <a:pt x="40721" y="33770"/>
                    <a:pt x="38682" y="34433"/>
                    <a:pt x="36659" y="35112"/>
                  </a:cubicBezTo>
                  <a:cubicBezTo>
                    <a:pt x="36336" y="35214"/>
                    <a:pt x="36013" y="35333"/>
                    <a:pt x="35673" y="35435"/>
                  </a:cubicBezTo>
                  <a:cubicBezTo>
                    <a:pt x="35555" y="33889"/>
                    <a:pt x="35368" y="32342"/>
                    <a:pt x="35164" y="30813"/>
                  </a:cubicBezTo>
                  <a:cubicBezTo>
                    <a:pt x="35147" y="30626"/>
                    <a:pt x="35113" y="30456"/>
                    <a:pt x="35096" y="30286"/>
                  </a:cubicBezTo>
                  <a:cubicBezTo>
                    <a:pt x="35894" y="28637"/>
                    <a:pt x="36693" y="26989"/>
                    <a:pt x="37458" y="25340"/>
                  </a:cubicBezTo>
                  <a:cubicBezTo>
                    <a:pt x="37492" y="25221"/>
                    <a:pt x="37543" y="25119"/>
                    <a:pt x="37594" y="25017"/>
                  </a:cubicBezTo>
                  <a:cubicBezTo>
                    <a:pt x="37662" y="24983"/>
                    <a:pt x="37730" y="24949"/>
                    <a:pt x="37798" y="24915"/>
                  </a:cubicBezTo>
                  <a:close/>
                  <a:moveTo>
                    <a:pt x="17472" y="33940"/>
                  </a:moveTo>
                  <a:cubicBezTo>
                    <a:pt x="17710" y="34263"/>
                    <a:pt x="17965" y="34586"/>
                    <a:pt x="18202" y="34909"/>
                  </a:cubicBezTo>
                  <a:cubicBezTo>
                    <a:pt x="17812" y="35112"/>
                    <a:pt x="17421" y="35333"/>
                    <a:pt x="17030" y="35537"/>
                  </a:cubicBezTo>
                  <a:cubicBezTo>
                    <a:pt x="17064" y="35163"/>
                    <a:pt x="17115" y="34790"/>
                    <a:pt x="17149" y="34399"/>
                  </a:cubicBezTo>
                  <a:cubicBezTo>
                    <a:pt x="17251" y="34246"/>
                    <a:pt x="17353" y="34093"/>
                    <a:pt x="17472" y="33940"/>
                  </a:cubicBezTo>
                  <a:close/>
                  <a:moveTo>
                    <a:pt x="58192" y="27992"/>
                  </a:moveTo>
                  <a:cubicBezTo>
                    <a:pt x="58464" y="28161"/>
                    <a:pt x="58753" y="28331"/>
                    <a:pt x="59042" y="28501"/>
                  </a:cubicBezTo>
                  <a:cubicBezTo>
                    <a:pt x="58396" y="29793"/>
                    <a:pt x="57750" y="31085"/>
                    <a:pt x="57104" y="32359"/>
                  </a:cubicBezTo>
                  <a:cubicBezTo>
                    <a:pt x="53909" y="33413"/>
                    <a:pt x="50748" y="34552"/>
                    <a:pt x="47621" y="35724"/>
                  </a:cubicBezTo>
                  <a:cubicBezTo>
                    <a:pt x="48267" y="34501"/>
                    <a:pt x="48913" y="33277"/>
                    <a:pt x="49558" y="32053"/>
                  </a:cubicBezTo>
                  <a:cubicBezTo>
                    <a:pt x="50527" y="32461"/>
                    <a:pt x="51496" y="32835"/>
                    <a:pt x="52482" y="33175"/>
                  </a:cubicBezTo>
                  <a:cubicBezTo>
                    <a:pt x="52494" y="33178"/>
                    <a:pt x="52506" y="33179"/>
                    <a:pt x="52518" y="33179"/>
                  </a:cubicBezTo>
                  <a:cubicBezTo>
                    <a:pt x="52573" y="33179"/>
                    <a:pt x="52624" y="33149"/>
                    <a:pt x="52652" y="33107"/>
                  </a:cubicBezTo>
                  <a:cubicBezTo>
                    <a:pt x="53382" y="32138"/>
                    <a:pt x="53518" y="30966"/>
                    <a:pt x="53382" y="29827"/>
                  </a:cubicBezTo>
                  <a:cubicBezTo>
                    <a:pt x="55014" y="29249"/>
                    <a:pt x="56611" y="28654"/>
                    <a:pt x="58192" y="27992"/>
                  </a:cubicBezTo>
                  <a:close/>
                  <a:moveTo>
                    <a:pt x="16809" y="34875"/>
                  </a:moveTo>
                  <a:lnTo>
                    <a:pt x="16809" y="34875"/>
                  </a:lnTo>
                  <a:cubicBezTo>
                    <a:pt x="16775" y="35163"/>
                    <a:pt x="16758" y="35435"/>
                    <a:pt x="16724" y="35707"/>
                  </a:cubicBezTo>
                  <a:cubicBezTo>
                    <a:pt x="16469" y="35843"/>
                    <a:pt x="16197" y="35996"/>
                    <a:pt x="15942" y="36132"/>
                  </a:cubicBezTo>
                  <a:cubicBezTo>
                    <a:pt x="16027" y="35996"/>
                    <a:pt x="16129" y="35860"/>
                    <a:pt x="16214" y="35724"/>
                  </a:cubicBezTo>
                  <a:cubicBezTo>
                    <a:pt x="16418" y="35435"/>
                    <a:pt x="16605" y="35163"/>
                    <a:pt x="16809" y="34875"/>
                  </a:cubicBezTo>
                  <a:close/>
                  <a:moveTo>
                    <a:pt x="16928" y="33617"/>
                  </a:moveTo>
                  <a:lnTo>
                    <a:pt x="16928" y="33617"/>
                  </a:lnTo>
                  <a:cubicBezTo>
                    <a:pt x="16911" y="33838"/>
                    <a:pt x="16877" y="34076"/>
                    <a:pt x="16860" y="34297"/>
                  </a:cubicBezTo>
                  <a:cubicBezTo>
                    <a:pt x="16384" y="34994"/>
                    <a:pt x="15908" y="35673"/>
                    <a:pt x="15432" y="36370"/>
                  </a:cubicBezTo>
                  <a:cubicBezTo>
                    <a:pt x="15942" y="35452"/>
                    <a:pt x="16435" y="34535"/>
                    <a:pt x="16928" y="33617"/>
                  </a:cubicBezTo>
                  <a:close/>
                  <a:moveTo>
                    <a:pt x="42132" y="33583"/>
                  </a:moveTo>
                  <a:lnTo>
                    <a:pt x="42132" y="33583"/>
                  </a:lnTo>
                  <a:cubicBezTo>
                    <a:pt x="41809" y="33736"/>
                    <a:pt x="41486" y="33889"/>
                    <a:pt x="41163" y="34042"/>
                  </a:cubicBezTo>
                  <a:cubicBezTo>
                    <a:pt x="39344" y="34892"/>
                    <a:pt x="37560" y="35758"/>
                    <a:pt x="35758" y="36659"/>
                  </a:cubicBezTo>
                  <a:cubicBezTo>
                    <a:pt x="35741" y="36353"/>
                    <a:pt x="35724" y="36030"/>
                    <a:pt x="35707" y="35724"/>
                  </a:cubicBezTo>
                  <a:cubicBezTo>
                    <a:pt x="37849" y="35010"/>
                    <a:pt x="39990" y="34297"/>
                    <a:pt x="42132" y="33583"/>
                  </a:cubicBezTo>
                  <a:close/>
                  <a:moveTo>
                    <a:pt x="34875" y="30711"/>
                  </a:moveTo>
                  <a:cubicBezTo>
                    <a:pt x="35096" y="32308"/>
                    <a:pt x="35283" y="33923"/>
                    <a:pt x="35402" y="35520"/>
                  </a:cubicBezTo>
                  <a:cubicBezTo>
                    <a:pt x="34195" y="35928"/>
                    <a:pt x="33005" y="36319"/>
                    <a:pt x="31799" y="36727"/>
                  </a:cubicBezTo>
                  <a:cubicBezTo>
                    <a:pt x="32852" y="34739"/>
                    <a:pt x="33889" y="32733"/>
                    <a:pt x="34875" y="30711"/>
                  </a:cubicBezTo>
                  <a:close/>
                  <a:moveTo>
                    <a:pt x="48386" y="31526"/>
                  </a:moveTo>
                  <a:cubicBezTo>
                    <a:pt x="48675" y="31662"/>
                    <a:pt x="48981" y="31798"/>
                    <a:pt x="49287" y="31934"/>
                  </a:cubicBezTo>
                  <a:cubicBezTo>
                    <a:pt x="48607" y="33260"/>
                    <a:pt x="47910" y="34569"/>
                    <a:pt x="47196" y="35877"/>
                  </a:cubicBezTo>
                  <a:cubicBezTo>
                    <a:pt x="46465" y="36166"/>
                    <a:pt x="45718" y="36455"/>
                    <a:pt x="44987" y="36744"/>
                  </a:cubicBezTo>
                  <a:cubicBezTo>
                    <a:pt x="46074" y="35027"/>
                    <a:pt x="47179" y="33328"/>
                    <a:pt x="48318" y="31628"/>
                  </a:cubicBezTo>
                  <a:cubicBezTo>
                    <a:pt x="48335" y="31594"/>
                    <a:pt x="48352" y="31560"/>
                    <a:pt x="48386" y="31526"/>
                  </a:cubicBezTo>
                  <a:close/>
                  <a:moveTo>
                    <a:pt x="34739" y="29691"/>
                  </a:moveTo>
                  <a:cubicBezTo>
                    <a:pt x="34756" y="29861"/>
                    <a:pt x="34790" y="30031"/>
                    <a:pt x="34807" y="30201"/>
                  </a:cubicBezTo>
                  <a:cubicBezTo>
                    <a:pt x="33719" y="32444"/>
                    <a:pt x="32563" y="34654"/>
                    <a:pt x="31391" y="36863"/>
                  </a:cubicBezTo>
                  <a:cubicBezTo>
                    <a:pt x="31340" y="36880"/>
                    <a:pt x="31306" y="36897"/>
                    <a:pt x="31255" y="36897"/>
                  </a:cubicBezTo>
                  <a:cubicBezTo>
                    <a:pt x="31425" y="36183"/>
                    <a:pt x="31595" y="35452"/>
                    <a:pt x="31748" y="34722"/>
                  </a:cubicBezTo>
                  <a:cubicBezTo>
                    <a:pt x="32087" y="34161"/>
                    <a:pt x="32427" y="33600"/>
                    <a:pt x="32750" y="33039"/>
                  </a:cubicBezTo>
                  <a:cubicBezTo>
                    <a:pt x="33430" y="31934"/>
                    <a:pt x="34076" y="30813"/>
                    <a:pt x="34739" y="29691"/>
                  </a:cubicBezTo>
                  <a:close/>
                  <a:moveTo>
                    <a:pt x="47961" y="31645"/>
                  </a:moveTo>
                  <a:lnTo>
                    <a:pt x="47961" y="31645"/>
                  </a:lnTo>
                  <a:cubicBezTo>
                    <a:pt x="46788" y="33396"/>
                    <a:pt x="45650" y="35146"/>
                    <a:pt x="44528" y="36914"/>
                  </a:cubicBezTo>
                  <a:cubicBezTo>
                    <a:pt x="44256" y="37016"/>
                    <a:pt x="43984" y="37118"/>
                    <a:pt x="43729" y="37220"/>
                  </a:cubicBezTo>
                  <a:cubicBezTo>
                    <a:pt x="44443" y="36047"/>
                    <a:pt x="45140" y="34858"/>
                    <a:pt x="45803" y="33651"/>
                  </a:cubicBezTo>
                  <a:cubicBezTo>
                    <a:pt x="46091" y="33141"/>
                    <a:pt x="46363" y="32614"/>
                    <a:pt x="46635" y="32087"/>
                  </a:cubicBezTo>
                  <a:cubicBezTo>
                    <a:pt x="47077" y="31951"/>
                    <a:pt x="47519" y="31798"/>
                    <a:pt x="47961" y="31645"/>
                  </a:cubicBezTo>
                  <a:close/>
                  <a:moveTo>
                    <a:pt x="2635" y="33651"/>
                  </a:moveTo>
                  <a:lnTo>
                    <a:pt x="2635" y="33651"/>
                  </a:lnTo>
                  <a:cubicBezTo>
                    <a:pt x="2618" y="33702"/>
                    <a:pt x="2618" y="33770"/>
                    <a:pt x="2601" y="33821"/>
                  </a:cubicBezTo>
                  <a:cubicBezTo>
                    <a:pt x="2550" y="34246"/>
                    <a:pt x="2499" y="34671"/>
                    <a:pt x="2448" y="35095"/>
                  </a:cubicBezTo>
                  <a:lnTo>
                    <a:pt x="2414" y="35163"/>
                  </a:lnTo>
                  <a:cubicBezTo>
                    <a:pt x="2023" y="35860"/>
                    <a:pt x="1632" y="36557"/>
                    <a:pt x="1224" y="37254"/>
                  </a:cubicBezTo>
                  <a:cubicBezTo>
                    <a:pt x="1088" y="37101"/>
                    <a:pt x="952" y="36931"/>
                    <a:pt x="833" y="36761"/>
                  </a:cubicBezTo>
                  <a:cubicBezTo>
                    <a:pt x="1428" y="35724"/>
                    <a:pt x="2023" y="34688"/>
                    <a:pt x="2635" y="33651"/>
                  </a:cubicBezTo>
                  <a:close/>
                  <a:moveTo>
                    <a:pt x="31272" y="35503"/>
                  </a:moveTo>
                  <a:cubicBezTo>
                    <a:pt x="31170" y="36013"/>
                    <a:pt x="31051" y="36506"/>
                    <a:pt x="30932" y="37016"/>
                  </a:cubicBezTo>
                  <a:cubicBezTo>
                    <a:pt x="30694" y="37101"/>
                    <a:pt x="30439" y="37169"/>
                    <a:pt x="30201" y="37254"/>
                  </a:cubicBezTo>
                  <a:cubicBezTo>
                    <a:pt x="30558" y="36676"/>
                    <a:pt x="30915" y="36081"/>
                    <a:pt x="31272" y="35503"/>
                  </a:cubicBezTo>
                  <a:close/>
                  <a:moveTo>
                    <a:pt x="32308" y="30660"/>
                  </a:moveTo>
                  <a:lnTo>
                    <a:pt x="32308" y="30660"/>
                  </a:lnTo>
                  <a:cubicBezTo>
                    <a:pt x="32037" y="31985"/>
                    <a:pt x="31765" y="33294"/>
                    <a:pt x="31476" y="34620"/>
                  </a:cubicBezTo>
                  <a:cubicBezTo>
                    <a:pt x="30915" y="35537"/>
                    <a:pt x="30337" y="36472"/>
                    <a:pt x="29776" y="37390"/>
                  </a:cubicBezTo>
                  <a:cubicBezTo>
                    <a:pt x="29079" y="37628"/>
                    <a:pt x="28383" y="37849"/>
                    <a:pt x="27686" y="38087"/>
                  </a:cubicBezTo>
                  <a:cubicBezTo>
                    <a:pt x="28281" y="37101"/>
                    <a:pt x="28858" y="36132"/>
                    <a:pt x="29453" y="35146"/>
                  </a:cubicBezTo>
                  <a:cubicBezTo>
                    <a:pt x="30388" y="33651"/>
                    <a:pt x="31340" y="32138"/>
                    <a:pt x="32308" y="30660"/>
                  </a:cubicBezTo>
                  <a:close/>
                  <a:moveTo>
                    <a:pt x="18372" y="35129"/>
                  </a:moveTo>
                  <a:cubicBezTo>
                    <a:pt x="17846" y="36132"/>
                    <a:pt x="17285" y="37118"/>
                    <a:pt x="16741" y="38121"/>
                  </a:cubicBezTo>
                  <a:cubicBezTo>
                    <a:pt x="16826" y="37475"/>
                    <a:pt x="16894" y="36829"/>
                    <a:pt x="16962" y="36166"/>
                  </a:cubicBezTo>
                  <a:cubicBezTo>
                    <a:pt x="16979" y="36081"/>
                    <a:pt x="16979" y="35979"/>
                    <a:pt x="16996" y="35877"/>
                  </a:cubicBezTo>
                  <a:cubicBezTo>
                    <a:pt x="17455" y="35622"/>
                    <a:pt x="17914" y="35384"/>
                    <a:pt x="18372" y="35129"/>
                  </a:cubicBezTo>
                  <a:close/>
                  <a:moveTo>
                    <a:pt x="32852" y="27958"/>
                  </a:moveTo>
                  <a:lnTo>
                    <a:pt x="32852" y="27958"/>
                  </a:lnTo>
                  <a:cubicBezTo>
                    <a:pt x="32801" y="28144"/>
                    <a:pt x="32767" y="28331"/>
                    <a:pt x="32733" y="28518"/>
                  </a:cubicBezTo>
                  <a:cubicBezTo>
                    <a:pt x="32648" y="28977"/>
                    <a:pt x="32546" y="29436"/>
                    <a:pt x="32461" y="29895"/>
                  </a:cubicBezTo>
                  <a:cubicBezTo>
                    <a:pt x="30660" y="32631"/>
                    <a:pt x="28943" y="35418"/>
                    <a:pt x="27278" y="38223"/>
                  </a:cubicBezTo>
                  <a:cubicBezTo>
                    <a:pt x="27227" y="38240"/>
                    <a:pt x="27193" y="38257"/>
                    <a:pt x="27142" y="38274"/>
                  </a:cubicBezTo>
                  <a:cubicBezTo>
                    <a:pt x="27584" y="37458"/>
                    <a:pt x="28026" y="36642"/>
                    <a:pt x="28468" y="35826"/>
                  </a:cubicBezTo>
                  <a:cubicBezTo>
                    <a:pt x="29912" y="33192"/>
                    <a:pt x="31357" y="30575"/>
                    <a:pt x="32852" y="27958"/>
                  </a:cubicBezTo>
                  <a:close/>
                  <a:moveTo>
                    <a:pt x="2363" y="35826"/>
                  </a:moveTo>
                  <a:cubicBezTo>
                    <a:pt x="2278" y="36676"/>
                    <a:pt x="2176" y="37509"/>
                    <a:pt x="2091" y="38342"/>
                  </a:cubicBezTo>
                  <a:cubicBezTo>
                    <a:pt x="1853" y="38070"/>
                    <a:pt x="1632" y="37781"/>
                    <a:pt x="1394" y="37492"/>
                  </a:cubicBezTo>
                  <a:cubicBezTo>
                    <a:pt x="1734" y="36948"/>
                    <a:pt x="2057" y="36387"/>
                    <a:pt x="2363" y="35826"/>
                  </a:cubicBezTo>
                  <a:close/>
                  <a:moveTo>
                    <a:pt x="697" y="37050"/>
                  </a:moveTo>
                  <a:cubicBezTo>
                    <a:pt x="816" y="37220"/>
                    <a:pt x="935" y="37373"/>
                    <a:pt x="1071" y="37526"/>
                  </a:cubicBezTo>
                  <a:cubicBezTo>
                    <a:pt x="833" y="37917"/>
                    <a:pt x="613" y="38291"/>
                    <a:pt x="375" y="38681"/>
                  </a:cubicBezTo>
                  <a:cubicBezTo>
                    <a:pt x="477" y="38138"/>
                    <a:pt x="596" y="37594"/>
                    <a:pt x="697" y="37050"/>
                  </a:cubicBezTo>
                  <a:close/>
                  <a:moveTo>
                    <a:pt x="21432" y="33481"/>
                  </a:moveTo>
                  <a:cubicBezTo>
                    <a:pt x="21466" y="35231"/>
                    <a:pt x="21568" y="36982"/>
                    <a:pt x="21720" y="38715"/>
                  </a:cubicBezTo>
                  <a:cubicBezTo>
                    <a:pt x="21568" y="38545"/>
                    <a:pt x="21415" y="38359"/>
                    <a:pt x="21262" y="38172"/>
                  </a:cubicBezTo>
                  <a:cubicBezTo>
                    <a:pt x="20395" y="37169"/>
                    <a:pt x="19562" y="36132"/>
                    <a:pt x="18729" y="35095"/>
                  </a:cubicBezTo>
                  <a:cubicBezTo>
                    <a:pt x="18763" y="35027"/>
                    <a:pt x="18814" y="34943"/>
                    <a:pt x="18848" y="34875"/>
                  </a:cubicBezTo>
                  <a:cubicBezTo>
                    <a:pt x="19715" y="34416"/>
                    <a:pt x="20565" y="33940"/>
                    <a:pt x="21432" y="33481"/>
                  </a:cubicBezTo>
                  <a:close/>
                  <a:moveTo>
                    <a:pt x="46244" y="32223"/>
                  </a:moveTo>
                  <a:lnTo>
                    <a:pt x="46244" y="32223"/>
                  </a:lnTo>
                  <a:cubicBezTo>
                    <a:pt x="45310" y="33974"/>
                    <a:pt x="44324" y="35707"/>
                    <a:pt x="43270" y="37407"/>
                  </a:cubicBezTo>
                  <a:cubicBezTo>
                    <a:pt x="42641" y="37645"/>
                    <a:pt x="42013" y="37900"/>
                    <a:pt x="41384" y="38155"/>
                  </a:cubicBezTo>
                  <a:cubicBezTo>
                    <a:pt x="40721" y="38427"/>
                    <a:pt x="40041" y="38698"/>
                    <a:pt x="39361" y="38970"/>
                  </a:cubicBezTo>
                  <a:cubicBezTo>
                    <a:pt x="39463" y="38817"/>
                    <a:pt x="39548" y="38664"/>
                    <a:pt x="39650" y="38511"/>
                  </a:cubicBezTo>
                  <a:cubicBezTo>
                    <a:pt x="40670" y="36863"/>
                    <a:pt x="41707" y="35214"/>
                    <a:pt x="42760" y="33600"/>
                  </a:cubicBezTo>
                  <a:cubicBezTo>
                    <a:pt x="43355" y="33328"/>
                    <a:pt x="43967" y="33056"/>
                    <a:pt x="44562" y="32784"/>
                  </a:cubicBezTo>
                  <a:cubicBezTo>
                    <a:pt x="45123" y="32597"/>
                    <a:pt x="45684" y="32410"/>
                    <a:pt x="46244" y="32223"/>
                  </a:cubicBezTo>
                  <a:close/>
                  <a:moveTo>
                    <a:pt x="35419" y="35809"/>
                  </a:moveTo>
                  <a:cubicBezTo>
                    <a:pt x="35453" y="36149"/>
                    <a:pt x="35470" y="36472"/>
                    <a:pt x="35487" y="36812"/>
                  </a:cubicBezTo>
                  <a:cubicBezTo>
                    <a:pt x="33872" y="37611"/>
                    <a:pt x="32291" y="38427"/>
                    <a:pt x="30711" y="39276"/>
                  </a:cubicBezTo>
                  <a:cubicBezTo>
                    <a:pt x="30779" y="38970"/>
                    <a:pt x="30847" y="38647"/>
                    <a:pt x="30915" y="38342"/>
                  </a:cubicBezTo>
                  <a:cubicBezTo>
                    <a:pt x="31153" y="37917"/>
                    <a:pt x="31374" y="37509"/>
                    <a:pt x="31612" y="37084"/>
                  </a:cubicBezTo>
                  <a:cubicBezTo>
                    <a:pt x="32869" y="36659"/>
                    <a:pt x="34144" y="36234"/>
                    <a:pt x="35419" y="35809"/>
                  </a:cubicBezTo>
                  <a:close/>
                  <a:moveTo>
                    <a:pt x="23947" y="32121"/>
                  </a:moveTo>
                  <a:lnTo>
                    <a:pt x="23947" y="32121"/>
                  </a:lnTo>
                  <a:cubicBezTo>
                    <a:pt x="23471" y="34586"/>
                    <a:pt x="22944" y="37033"/>
                    <a:pt x="22400" y="39480"/>
                  </a:cubicBezTo>
                  <a:cubicBezTo>
                    <a:pt x="22281" y="39361"/>
                    <a:pt x="22162" y="39242"/>
                    <a:pt x="22060" y="39106"/>
                  </a:cubicBezTo>
                  <a:cubicBezTo>
                    <a:pt x="21873" y="37186"/>
                    <a:pt x="21771" y="35248"/>
                    <a:pt x="21737" y="33311"/>
                  </a:cubicBezTo>
                  <a:lnTo>
                    <a:pt x="21805" y="33277"/>
                  </a:lnTo>
                  <a:cubicBezTo>
                    <a:pt x="22519" y="32903"/>
                    <a:pt x="23233" y="32512"/>
                    <a:pt x="23947" y="32121"/>
                  </a:cubicBezTo>
                  <a:close/>
                  <a:moveTo>
                    <a:pt x="32784" y="27482"/>
                  </a:moveTo>
                  <a:lnTo>
                    <a:pt x="32784" y="27482"/>
                  </a:lnTo>
                  <a:cubicBezTo>
                    <a:pt x="31595" y="29572"/>
                    <a:pt x="30405" y="31679"/>
                    <a:pt x="29249" y="33787"/>
                  </a:cubicBezTo>
                  <a:cubicBezTo>
                    <a:pt x="28400" y="35333"/>
                    <a:pt x="27567" y="36863"/>
                    <a:pt x="26734" y="38410"/>
                  </a:cubicBezTo>
                  <a:cubicBezTo>
                    <a:pt x="25374" y="38851"/>
                    <a:pt x="24015" y="39310"/>
                    <a:pt x="22638" y="39769"/>
                  </a:cubicBezTo>
                  <a:lnTo>
                    <a:pt x="22638" y="39752"/>
                  </a:lnTo>
                  <a:cubicBezTo>
                    <a:pt x="23233" y="37169"/>
                    <a:pt x="23777" y="34552"/>
                    <a:pt x="24287" y="31951"/>
                  </a:cubicBezTo>
                  <a:cubicBezTo>
                    <a:pt x="27108" y="30439"/>
                    <a:pt x="29946" y="28960"/>
                    <a:pt x="32784" y="27482"/>
                  </a:cubicBezTo>
                  <a:close/>
                  <a:moveTo>
                    <a:pt x="22094" y="39582"/>
                  </a:moveTo>
                  <a:lnTo>
                    <a:pt x="22094" y="39582"/>
                  </a:lnTo>
                  <a:cubicBezTo>
                    <a:pt x="22179" y="39667"/>
                    <a:pt x="22247" y="39752"/>
                    <a:pt x="22315" y="39820"/>
                  </a:cubicBezTo>
                  <a:lnTo>
                    <a:pt x="22315" y="39871"/>
                  </a:lnTo>
                  <a:cubicBezTo>
                    <a:pt x="22247" y="39888"/>
                    <a:pt x="22196" y="39905"/>
                    <a:pt x="22128" y="39939"/>
                  </a:cubicBezTo>
                  <a:cubicBezTo>
                    <a:pt x="22128" y="39820"/>
                    <a:pt x="22111" y="39701"/>
                    <a:pt x="22094" y="39582"/>
                  </a:cubicBezTo>
                  <a:close/>
                  <a:moveTo>
                    <a:pt x="42268" y="33821"/>
                  </a:moveTo>
                  <a:lnTo>
                    <a:pt x="42268" y="33821"/>
                  </a:lnTo>
                  <a:cubicBezTo>
                    <a:pt x="41452" y="35095"/>
                    <a:pt x="40619" y="36387"/>
                    <a:pt x="39820" y="37679"/>
                  </a:cubicBezTo>
                  <a:cubicBezTo>
                    <a:pt x="39514" y="38172"/>
                    <a:pt x="39208" y="38664"/>
                    <a:pt x="38920" y="39157"/>
                  </a:cubicBezTo>
                  <a:cubicBezTo>
                    <a:pt x="37866" y="39599"/>
                    <a:pt x="36829" y="40024"/>
                    <a:pt x="35792" y="40466"/>
                  </a:cubicBezTo>
                  <a:cubicBezTo>
                    <a:pt x="35860" y="39310"/>
                    <a:pt x="35843" y="38138"/>
                    <a:pt x="35792" y="36965"/>
                  </a:cubicBezTo>
                  <a:cubicBezTo>
                    <a:pt x="37934" y="35894"/>
                    <a:pt x="40092" y="34841"/>
                    <a:pt x="42268" y="33821"/>
                  </a:cubicBezTo>
                  <a:close/>
                  <a:moveTo>
                    <a:pt x="30864" y="37339"/>
                  </a:moveTo>
                  <a:lnTo>
                    <a:pt x="30864" y="37339"/>
                  </a:lnTo>
                  <a:cubicBezTo>
                    <a:pt x="30796" y="37628"/>
                    <a:pt x="30711" y="37934"/>
                    <a:pt x="30643" y="38240"/>
                  </a:cubicBezTo>
                  <a:cubicBezTo>
                    <a:pt x="30371" y="38749"/>
                    <a:pt x="30099" y="39242"/>
                    <a:pt x="29810" y="39752"/>
                  </a:cubicBezTo>
                  <a:cubicBezTo>
                    <a:pt x="29232" y="40058"/>
                    <a:pt x="28654" y="40364"/>
                    <a:pt x="28077" y="40687"/>
                  </a:cubicBezTo>
                  <a:cubicBezTo>
                    <a:pt x="28722" y="39667"/>
                    <a:pt x="29351" y="38647"/>
                    <a:pt x="29980" y="37628"/>
                  </a:cubicBezTo>
                  <a:cubicBezTo>
                    <a:pt x="30269" y="37526"/>
                    <a:pt x="30558" y="37424"/>
                    <a:pt x="30864" y="37339"/>
                  </a:cubicBezTo>
                  <a:close/>
                  <a:moveTo>
                    <a:pt x="27057" y="38596"/>
                  </a:moveTo>
                  <a:lnTo>
                    <a:pt x="27057" y="38596"/>
                  </a:lnTo>
                  <a:cubicBezTo>
                    <a:pt x="26615" y="39361"/>
                    <a:pt x="26156" y="40143"/>
                    <a:pt x="25714" y="40908"/>
                  </a:cubicBezTo>
                  <a:cubicBezTo>
                    <a:pt x="26122" y="40143"/>
                    <a:pt x="26530" y="39395"/>
                    <a:pt x="26955" y="38630"/>
                  </a:cubicBezTo>
                  <a:lnTo>
                    <a:pt x="27057" y="38596"/>
                  </a:lnTo>
                  <a:close/>
                  <a:moveTo>
                    <a:pt x="56917" y="32716"/>
                  </a:moveTo>
                  <a:lnTo>
                    <a:pt x="56917" y="32716"/>
                  </a:lnTo>
                  <a:cubicBezTo>
                    <a:pt x="56526" y="33498"/>
                    <a:pt x="56119" y="34280"/>
                    <a:pt x="55711" y="35061"/>
                  </a:cubicBezTo>
                  <a:cubicBezTo>
                    <a:pt x="52091" y="37203"/>
                    <a:pt x="48471" y="39344"/>
                    <a:pt x="44834" y="41486"/>
                  </a:cubicBezTo>
                  <a:cubicBezTo>
                    <a:pt x="44647" y="41605"/>
                    <a:pt x="44443" y="41724"/>
                    <a:pt x="44256" y="41843"/>
                  </a:cubicBezTo>
                  <a:cubicBezTo>
                    <a:pt x="45327" y="39939"/>
                    <a:pt x="46380" y="38019"/>
                    <a:pt x="47417" y="36098"/>
                  </a:cubicBezTo>
                  <a:cubicBezTo>
                    <a:pt x="48658" y="35622"/>
                    <a:pt x="49915" y="35163"/>
                    <a:pt x="51173" y="34705"/>
                  </a:cubicBezTo>
                  <a:cubicBezTo>
                    <a:pt x="53076" y="34008"/>
                    <a:pt x="54997" y="33345"/>
                    <a:pt x="56917" y="32716"/>
                  </a:cubicBezTo>
                  <a:close/>
                  <a:moveTo>
                    <a:pt x="7767" y="35435"/>
                  </a:moveTo>
                  <a:lnTo>
                    <a:pt x="7767" y="35435"/>
                  </a:lnTo>
                  <a:cubicBezTo>
                    <a:pt x="7750" y="35520"/>
                    <a:pt x="7733" y="35588"/>
                    <a:pt x="7716" y="35673"/>
                  </a:cubicBezTo>
                  <a:cubicBezTo>
                    <a:pt x="7258" y="37628"/>
                    <a:pt x="6731" y="39582"/>
                    <a:pt x="6170" y="41520"/>
                  </a:cubicBezTo>
                  <a:cubicBezTo>
                    <a:pt x="5966" y="41639"/>
                    <a:pt x="5762" y="41758"/>
                    <a:pt x="5541" y="41877"/>
                  </a:cubicBezTo>
                  <a:cubicBezTo>
                    <a:pt x="5150" y="41520"/>
                    <a:pt x="4759" y="41163"/>
                    <a:pt x="4368" y="40806"/>
                  </a:cubicBezTo>
                  <a:cubicBezTo>
                    <a:pt x="5524" y="39021"/>
                    <a:pt x="6646" y="37237"/>
                    <a:pt x="7767" y="35435"/>
                  </a:cubicBezTo>
                  <a:close/>
                  <a:moveTo>
                    <a:pt x="26547" y="38766"/>
                  </a:moveTo>
                  <a:cubicBezTo>
                    <a:pt x="25969" y="39820"/>
                    <a:pt x="25408" y="40874"/>
                    <a:pt x="24848" y="41928"/>
                  </a:cubicBezTo>
                  <a:cubicBezTo>
                    <a:pt x="24151" y="41316"/>
                    <a:pt x="23488" y="40653"/>
                    <a:pt x="22859" y="39990"/>
                  </a:cubicBezTo>
                  <a:cubicBezTo>
                    <a:pt x="24083" y="39582"/>
                    <a:pt x="25306" y="39174"/>
                    <a:pt x="26547" y="38766"/>
                  </a:cubicBezTo>
                  <a:close/>
                  <a:moveTo>
                    <a:pt x="18576" y="35367"/>
                  </a:moveTo>
                  <a:cubicBezTo>
                    <a:pt x="18899" y="35758"/>
                    <a:pt x="19205" y="36166"/>
                    <a:pt x="19528" y="36540"/>
                  </a:cubicBezTo>
                  <a:cubicBezTo>
                    <a:pt x="20259" y="37441"/>
                    <a:pt x="20990" y="38342"/>
                    <a:pt x="21771" y="39208"/>
                  </a:cubicBezTo>
                  <a:cubicBezTo>
                    <a:pt x="21788" y="39480"/>
                    <a:pt x="21822" y="39752"/>
                    <a:pt x="21839" y="40024"/>
                  </a:cubicBezTo>
                  <a:cubicBezTo>
                    <a:pt x="19868" y="40687"/>
                    <a:pt x="17897" y="41350"/>
                    <a:pt x="15908" y="41995"/>
                  </a:cubicBezTo>
                  <a:cubicBezTo>
                    <a:pt x="16112" y="41486"/>
                    <a:pt x="16248" y="40959"/>
                    <a:pt x="16367" y="40449"/>
                  </a:cubicBezTo>
                  <a:cubicBezTo>
                    <a:pt x="16469" y="39939"/>
                    <a:pt x="16554" y="39446"/>
                    <a:pt x="16622" y="38936"/>
                  </a:cubicBezTo>
                  <a:cubicBezTo>
                    <a:pt x="16911" y="38444"/>
                    <a:pt x="17183" y="37934"/>
                    <a:pt x="17472" y="37424"/>
                  </a:cubicBezTo>
                  <a:cubicBezTo>
                    <a:pt x="17846" y="36744"/>
                    <a:pt x="18202" y="36064"/>
                    <a:pt x="18576" y="35367"/>
                  </a:cubicBezTo>
                  <a:close/>
                  <a:moveTo>
                    <a:pt x="6051" y="41911"/>
                  </a:moveTo>
                  <a:lnTo>
                    <a:pt x="6051" y="41911"/>
                  </a:lnTo>
                  <a:cubicBezTo>
                    <a:pt x="6017" y="42012"/>
                    <a:pt x="5983" y="42114"/>
                    <a:pt x="5949" y="42216"/>
                  </a:cubicBezTo>
                  <a:cubicBezTo>
                    <a:pt x="5898" y="42165"/>
                    <a:pt x="5830" y="42114"/>
                    <a:pt x="5779" y="42063"/>
                  </a:cubicBezTo>
                  <a:cubicBezTo>
                    <a:pt x="5830" y="42029"/>
                    <a:pt x="5881" y="42012"/>
                    <a:pt x="5932" y="41979"/>
                  </a:cubicBezTo>
                  <a:cubicBezTo>
                    <a:pt x="5966" y="41945"/>
                    <a:pt x="6017" y="41928"/>
                    <a:pt x="6051" y="41911"/>
                  </a:cubicBezTo>
                  <a:close/>
                  <a:moveTo>
                    <a:pt x="29538" y="37764"/>
                  </a:moveTo>
                  <a:lnTo>
                    <a:pt x="29538" y="37764"/>
                  </a:lnTo>
                  <a:cubicBezTo>
                    <a:pt x="28892" y="38834"/>
                    <a:pt x="28230" y="39905"/>
                    <a:pt x="27550" y="40976"/>
                  </a:cubicBezTo>
                  <a:cubicBezTo>
                    <a:pt x="26802" y="41384"/>
                    <a:pt x="26054" y="41809"/>
                    <a:pt x="25306" y="42233"/>
                  </a:cubicBezTo>
                  <a:cubicBezTo>
                    <a:pt x="26020" y="40959"/>
                    <a:pt x="26734" y="39701"/>
                    <a:pt x="27482" y="38444"/>
                  </a:cubicBezTo>
                  <a:lnTo>
                    <a:pt x="29538" y="37764"/>
                  </a:lnTo>
                  <a:close/>
                  <a:moveTo>
                    <a:pt x="16214" y="39701"/>
                  </a:moveTo>
                  <a:cubicBezTo>
                    <a:pt x="16061" y="40517"/>
                    <a:pt x="15874" y="41333"/>
                    <a:pt x="15551" y="42114"/>
                  </a:cubicBezTo>
                  <a:lnTo>
                    <a:pt x="14701" y="42403"/>
                  </a:lnTo>
                  <a:cubicBezTo>
                    <a:pt x="15211" y="41503"/>
                    <a:pt x="15704" y="40602"/>
                    <a:pt x="16214" y="39701"/>
                  </a:cubicBezTo>
                  <a:close/>
                  <a:moveTo>
                    <a:pt x="16690" y="36047"/>
                  </a:moveTo>
                  <a:lnTo>
                    <a:pt x="16690" y="36047"/>
                  </a:lnTo>
                  <a:cubicBezTo>
                    <a:pt x="16588" y="36982"/>
                    <a:pt x="16469" y="37934"/>
                    <a:pt x="16333" y="38868"/>
                  </a:cubicBezTo>
                  <a:cubicBezTo>
                    <a:pt x="15653" y="40092"/>
                    <a:pt x="14973" y="41316"/>
                    <a:pt x="14294" y="42539"/>
                  </a:cubicBezTo>
                  <a:cubicBezTo>
                    <a:pt x="14141" y="42590"/>
                    <a:pt x="14005" y="42624"/>
                    <a:pt x="13869" y="42675"/>
                  </a:cubicBezTo>
                  <a:cubicBezTo>
                    <a:pt x="14175" y="41078"/>
                    <a:pt x="14464" y="39497"/>
                    <a:pt x="14735" y="37900"/>
                  </a:cubicBezTo>
                  <a:cubicBezTo>
                    <a:pt x="15024" y="37475"/>
                    <a:pt x="15313" y="37067"/>
                    <a:pt x="15585" y="36642"/>
                  </a:cubicBezTo>
                  <a:cubicBezTo>
                    <a:pt x="15959" y="36455"/>
                    <a:pt x="16316" y="36251"/>
                    <a:pt x="16690" y="36047"/>
                  </a:cubicBezTo>
                  <a:close/>
                  <a:moveTo>
                    <a:pt x="7207" y="41265"/>
                  </a:moveTo>
                  <a:cubicBezTo>
                    <a:pt x="7037" y="41792"/>
                    <a:pt x="6901" y="42335"/>
                    <a:pt x="6782" y="42862"/>
                  </a:cubicBezTo>
                  <a:cubicBezTo>
                    <a:pt x="6595" y="42726"/>
                    <a:pt x="6391" y="42573"/>
                    <a:pt x="6204" y="42420"/>
                  </a:cubicBezTo>
                  <a:cubicBezTo>
                    <a:pt x="6272" y="42182"/>
                    <a:pt x="6340" y="41945"/>
                    <a:pt x="6425" y="41707"/>
                  </a:cubicBezTo>
                  <a:cubicBezTo>
                    <a:pt x="6680" y="41554"/>
                    <a:pt x="6935" y="41418"/>
                    <a:pt x="7207" y="41265"/>
                  </a:cubicBezTo>
                  <a:close/>
                  <a:moveTo>
                    <a:pt x="27244" y="41469"/>
                  </a:moveTo>
                  <a:lnTo>
                    <a:pt x="27244" y="41469"/>
                  </a:lnTo>
                  <a:cubicBezTo>
                    <a:pt x="26921" y="41995"/>
                    <a:pt x="26581" y="42522"/>
                    <a:pt x="26258" y="43049"/>
                  </a:cubicBezTo>
                  <a:cubicBezTo>
                    <a:pt x="25986" y="42862"/>
                    <a:pt x="25731" y="42658"/>
                    <a:pt x="25476" y="42454"/>
                  </a:cubicBezTo>
                  <a:cubicBezTo>
                    <a:pt x="26071" y="42131"/>
                    <a:pt x="26649" y="41792"/>
                    <a:pt x="27244" y="41469"/>
                  </a:cubicBezTo>
                  <a:close/>
                  <a:moveTo>
                    <a:pt x="14566" y="37203"/>
                  </a:moveTo>
                  <a:lnTo>
                    <a:pt x="14566" y="37203"/>
                  </a:lnTo>
                  <a:cubicBezTo>
                    <a:pt x="14549" y="37271"/>
                    <a:pt x="14549" y="37322"/>
                    <a:pt x="14532" y="37373"/>
                  </a:cubicBezTo>
                  <a:cubicBezTo>
                    <a:pt x="14090" y="38172"/>
                    <a:pt x="13631" y="38953"/>
                    <a:pt x="13155" y="39735"/>
                  </a:cubicBezTo>
                  <a:cubicBezTo>
                    <a:pt x="12390" y="40891"/>
                    <a:pt x="11642" y="42046"/>
                    <a:pt x="10895" y="43219"/>
                  </a:cubicBezTo>
                  <a:cubicBezTo>
                    <a:pt x="10878" y="42964"/>
                    <a:pt x="10861" y="42726"/>
                    <a:pt x="10861" y="42488"/>
                  </a:cubicBezTo>
                  <a:cubicBezTo>
                    <a:pt x="10878" y="41537"/>
                    <a:pt x="11014" y="40602"/>
                    <a:pt x="11116" y="39650"/>
                  </a:cubicBezTo>
                  <a:cubicBezTo>
                    <a:pt x="11133" y="39463"/>
                    <a:pt x="11166" y="39259"/>
                    <a:pt x="11183" y="39055"/>
                  </a:cubicBezTo>
                  <a:cubicBezTo>
                    <a:pt x="12305" y="38444"/>
                    <a:pt x="13444" y="37832"/>
                    <a:pt x="14566" y="37203"/>
                  </a:cubicBezTo>
                  <a:close/>
                  <a:moveTo>
                    <a:pt x="4232" y="41027"/>
                  </a:moveTo>
                  <a:cubicBezTo>
                    <a:pt x="4453" y="41248"/>
                    <a:pt x="4691" y="41452"/>
                    <a:pt x="4929" y="41673"/>
                  </a:cubicBezTo>
                  <a:cubicBezTo>
                    <a:pt x="5065" y="41792"/>
                    <a:pt x="5184" y="41894"/>
                    <a:pt x="5320" y="42012"/>
                  </a:cubicBezTo>
                  <a:cubicBezTo>
                    <a:pt x="4419" y="42505"/>
                    <a:pt x="3536" y="42998"/>
                    <a:pt x="2635" y="43491"/>
                  </a:cubicBezTo>
                  <a:cubicBezTo>
                    <a:pt x="2754" y="43338"/>
                    <a:pt x="2856" y="43168"/>
                    <a:pt x="2958" y="42998"/>
                  </a:cubicBezTo>
                  <a:cubicBezTo>
                    <a:pt x="3383" y="42352"/>
                    <a:pt x="3808" y="41690"/>
                    <a:pt x="4232" y="41027"/>
                  </a:cubicBezTo>
                  <a:close/>
                  <a:moveTo>
                    <a:pt x="14345" y="38478"/>
                  </a:moveTo>
                  <a:cubicBezTo>
                    <a:pt x="14090" y="39922"/>
                    <a:pt x="13818" y="41350"/>
                    <a:pt x="13546" y="42777"/>
                  </a:cubicBezTo>
                  <a:cubicBezTo>
                    <a:pt x="12730" y="43049"/>
                    <a:pt x="11914" y="43321"/>
                    <a:pt x="11099" y="43593"/>
                  </a:cubicBezTo>
                  <a:cubicBezTo>
                    <a:pt x="11880" y="42403"/>
                    <a:pt x="12628" y="41197"/>
                    <a:pt x="13342" y="39973"/>
                  </a:cubicBezTo>
                  <a:cubicBezTo>
                    <a:pt x="13682" y="39480"/>
                    <a:pt x="14005" y="38970"/>
                    <a:pt x="14345" y="38478"/>
                  </a:cubicBezTo>
                  <a:close/>
                  <a:moveTo>
                    <a:pt x="14090" y="42896"/>
                  </a:moveTo>
                  <a:lnTo>
                    <a:pt x="14090" y="42896"/>
                  </a:lnTo>
                  <a:cubicBezTo>
                    <a:pt x="13954" y="43134"/>
                    <a:pt x="13818" y="43355"/>
                    <a:pt x="13699" y="43593"/>
                  </a:cubicBezTo>
                  <a:cubicBezTo>
                    <a:pt x="13733" y="43389"/>
                    <a:pt x="13767" y="43185"/>
                    <a:pt x="13801" y="42981"/>
                  </a:cubicBezTo>
                  <a:cubicBezTo>
                    <a:pt x="13903" y="42964"/>
                    <a:pt x="13988" y="42930"/>
                    <a:pt x="14090" y="42896"/>
                  </a:cubicBezTo>
                  <a:close/>
                  <a:moveTo>
                    <a:pt x="29555" y="40211"/>
                  </a:moveTo>
                  <a:cubicBezTo>
                    <a:pt x="28875" y="41435"/>
                    <a:pt x="28179" y="42641"/>
                    <a:pt x="27465" y="43848"/>
                  </a:cubicBezTo>
                  <a:cubicBezTo>
                    <a:pt x="27125" y="43644"/>
                    <a:pt x="26802" y="43440"/>
                    <a:pt x="26479" y="43219"/>
                  </a:cubicBezTo>
                  <a:cubicBezTo>
                    <a:pt x="26921" y="42539"/>
                    <a:pt x="27346" y="41860"/>
                    <a:pt x="27771" y="41180"/>
                  </a:cubicBezTo>
                  <a:cubicBezTo>
                    <a:pt x="28060" y="41010"/>
                    <a:pt x="28349" y="40857"/>
                    <a:pt x="28620" y="40704"/>
                  </a:cubicBezTo>
                  <a:cubicBezTo>
                    <a:pt x="28943" y="40534"/>
                    <a:pt x="29249" y="40364"/>
                    <a:pt x="29555" y="40211"/>
                  </a:cubicBezTo>
                  <a:close/>
                  <a:moveTo>
                    <a:pt x="2312" y="39038"/>
                  </a:moveTo>
                  <a:cubicBezTo>
                    <a:pt x="2856" y="39650"/>
                    <a:pt x="3434" y="40245"/>
                    <a:pt x="4012" y="40823"/>
                  </a:cubicBezTo>
                  <a:cubicBezTo>
                    <a:pt x="3383" y="41826"/>
                    <a:pt x="2737" y="42811"/>
                    <a:pt x="2091" y="43814"/>
                  </a:cubicBezTo>
                  <a:cubicBezTo>
                    <a:pt x="2023" y="43831"/>
                    <a:pt x="1972" y="43865"/>
                    <a:pt x="1904" y="43899"/>
                  </a:cubicBezTo>
                  <a:cubicBezTo>
                    <a:pt x="2006" y="42284"/>
                    <a:pt x="2142" y="40653"/>
                    <a:pt x="2312" y="39038"/>
                  </a:cubicBezTo>
                  <a:close/>
                  <a:moveTo>
                    <a:pt x="35487" y="37118"/>
                  </a:moveTo>
                  <a:cubicBezTo>
                    <a:pt x="35521" y="37883"/>
                    <a:pt x="35538" y="38630"/>
                    <a:pt x="35538" y="39395"/>
                  </a:cubicBezTo>
                  <a:cubicBezTo>
                    <a:pt x="35521" y="39803"/>
                    <a:pt x="35504" y="40194"/>
                    <a:pt x="35487" y="40602"/>
                  </a:cubicBezTo>
                  <a:cubicBezTo>
                    <a:pt x="32886" y="41707"/>
                    <a:pt x="30303" y="42845"/>
                    <a:pt x="27720" y="44001"/>
                  </a:cubicBezTo>
                  <a:cubicBezTo>
                    <a:pt x="28383" y="42879"/>
                    <a:pt x="29028" y="41741"/>
                    <a:pt x="29657" y="40619"/>
                  </a:cubicBezTo>
                  <a:cubicBezTo>
                    <a:pt x="29793" y="40398"/>
                    <a:pt x="29912" y="40177"/>
                    <a:pt x="30031" y="39956"/>
                  </a:cubicBezTo>
                  <a:cubicBezTo>
                    <a:pt x="30116" y="39905"/>
                    <a:pt x="30201" y="39871"/>
                    <a:pt x="30269" y="39820"/>
                  </a:cubicBezTo>
                  <a:lnTo>
                    <a:pt x="30269" y="39820"/>
                  </a:lnTo>
                  <a:cubicBezTo>
                    <a:pt x="30184" y="40211"/>
                    <a:pt x="30082" y="40619"/>
                    <a:pt x="29997" y="41010"/>
                  </a:cubicBezTo>
                  <a:cubicBezTo>
                    <a:pt x="29966" y="41112"/>
                    <a:pt x="30059" y="41184"/>
                    <a:pt x="30145" y="41184"/>
                  </a:cubicBezTo>
                  <a:cubicBezTo>
                    <a:pt x="30202" y="41184"/>
                    <a:pt x="30255" y="41152"/>
                    <a:pt x="30269" y="41078"/>
                  </a:cubicBezTo>
                  <a:cubicBezTo>
                    <a:pt x="30388" y="40602"/>
                    <a:pt x="30507" y="40126"/>
                    <a:pt x="30626" y="39633"/>
                  </a:cubicBezTo>
                  <a:cubicBezTo>
                    <a:pt x="32240" y="38783"/>
                    <a:pt x="33855" y="37934"/>
                    <a:pt x="35487" y="37118"/>
                  </a:cubicBezTo>
                  <a:close/>
                  <a:moveTo>
                    <a:pt x="10878" y="39242"/>
                  </a:moveTo>
                  <a:cubicBezTo>
                    <a:pt x="10861" y="39327"/>
                    <a:pt x="10844" y="39412"/>
                    <a:pt x="10844" y="39497"/>
                  </a:cubicBezTo>
                  <a:cubicBezTo>
                    <a:pt x="10708" y="40602"/>
                    <a:pt x="10538" y="41707"/>
                    <a:pt x="10572" y="42811"/>
                  </a:cubicBezTo>
                  <a:cubicBezTo>
                    <a:pt x="10589" y="43066"/>
                    <a:pt x="10606" y="43338"/>
                    <a:pt x="10640" y="43610"/>
                  </a:cubicBezTo>
                  <a:cubicBezTo>
                    <a:pt x="10589" y="43678"/>
                    <a:pt x="10555" y="43729"/>
                    <a:pt x="10521" y="43780"/>
                  </a:cubicBezTo>
                  <a:cubicBezTo>
                    <a:pt x="10011" y="43950"/>
                    <a:pt x="9518" y="44120"/>
                    <a:pt x="9008" y="44290"/>
                  </a:cubicBezTo>
                  <a:cubicBezTo>
                    <a:pt x="8855" y="44205"/>
                    <a:pt x="8685" y="44120"/>
                    <a:pt x="8549" y="44035"/>
                  </a:cubicBezTo>
                  <a:cubicBezTo>
                    <a:pt x="8039" y="43746"/>
                    <a:pt x="7547" y="43423"/>
                    <a:pt x="7054" y="43066"/>
                  </a:cubicBezTo>
                  <a:cubicBezTo>
                    <a:pt x="7190" y="42386"/>
                    <a:pt x="7377" y="41724"/>
                    <a:pt x="7581" y="41061"/>
                  </a:cubicBezTo>
                  <a:cubicBezTo>
                    <a:pt x="8685" y="40449"/>
                    <a:pt x="9773" y="39837"/>
                    <a:pt x="10878" y="39242"/>
                  </a:cubicBezTo>
                  <a:close/>
                  <a:moveTo>
                    <a:pt x="15415" y="42454"/>
                  </a:moveTo>
                  <a:lnTo>
                    <a:pt x="15415" y="42454"/>
                  </a:lnTo>
                  <a:cubicBezTo>
                    <a:pt x="15381" y="42539"/>
                    <a:pt x="15330" y="42624"/>
                    <a:pt x="15296" y="42692"/>
                  </a:cubicBezTo>
                  <a:cubicBezTo>
                    <a:pt x="14888" y="43491"/>
                    <a:pt x="14294" y="44188"/>
                    <a:pt x="13495" y="44630"/>
                  </a:cubicBezTo>
                  <a:cubicBezTo>
                    <a:pt x="13495" y="44579"/>
                    <a:pt x="13512" y="44545"/>
                    <a:pt x="13512" y="44511"/>
                  </a:cubicBezTo>
                  <a:cubicBezTo>
                    <a:pt x="13852" y="43916"/>
                    <a:pt x="14175" y="43338"/>
                    <a:pt x="14498" y="42760"/>
                  </a:cubicBezTo>
                  <a:cubicBezTo>
                    <a:pt x="14803" y="42658"/>
                    <a:pt x="15109" y="42556"/>
                    <a:pt x="15415" y="42454"/>
                  </a:cubicBezTo>
                  <a:close/>
                  <a:moveTo>
                    <a:pt x="10283" y="44154"/>
                  </a:moveTo>
                  <a:cubicBezTo>
                    <a:pt x="10181" y="44341"/>
                    <a:pt x="10062" y="44528"/>
                    <a:pt x="9943" y="44698"/>
                  </a:cubicBezTo>
                  <a:cubicBezTo>
                    <a:pt x="9756" y="44630"/>
                    <a:pt x="9552" y="44545"/>
                    <a:pt x="9365" y="44460"/>
                  </a:cubicBezTo>
                  <a:lnTo>
                    <a:pt x="10283" y="44154"/>
                  </a:lnTo>
                  <a:close/>
                  <a:moveTo>
                    <a:pt x="10725" y="44171"/>
                  </a:moveTo>
                  <a:cubicBezTo>
                    <a:pt x="10793" y="44460"/>
                    <a:pt x="10861" y="44715"/>
                    <a:pt x="10963" y="44987"/>
                  </a:cubicBezTo>
                  <a:cubicBezTo>
                    <a:pt x="10742" y="44936"/>
                    <a:pt x="10521" y="44885"/>
                    <a:pt x="10300" y="44817"/>
                  </a:cubicBezTo>
                  <a:cubicBezTo>
                    <a:pt x="10453" y="44613"/>
                    <a:pt x="10589" y="44392"/>
                    <a:pt x="10725" y="44171"/>
                  </a:cubicBezTo>
                  <a:close/>
                  <a:moveTo>
                    <a:pt x="7003" y="43372"/>
                  </a:moveTo>
                  <a:cubicBezTo>
                    <a:pt x="7445" y="43678"/>
                    <a:pt x="7869" y="43967"/>
                    <a:pt x="8328" y="44239"/>
                  </a:cubicBezTo>
                  <a:cubicBezTo>
                    <a:pt x="8430" y="44307"/>
                    <a:pt x="8532" y="44358"/>
                    <a:pt x="8634" y="44409"/>
                  </a:cubicBezTo>
                  <a:cubicBezTo>
                    <a:pt x="8039" y="44613"/>
                    <a:pt x="7445" y="44800"/>
                    <a:pt x="6867" y="45004"/>
                  </a:cubicBezTo>
                  <a:cubicBezTo>
                    <a:pt x="6867" y="44460"/>
                    <a:pt x="6918" y="43916"/>
                    <a:pt x="7003" y="43372"/>
                  </a:cubicBezTo>
                  <a:close/>
                  <a:moveTo>
                    <a:pt x="13478" y="43100"/>
                  </a:moveTo>
                  <a:lnTo>
                    <a:pt x="13478" y="43100"/>
                  </a:lnTo>
                  <a:cubicBezTo>
                    <a:pt x="13393" y="43525"/>
                    <a:pt x="13325" y="43967"/>
                    <a:pt x="13240" y="44409"/>
                  </a:cubicBezTo>
                  <a:cubicBezTo>
                    <a:pt x="13155" y="44545"/>
                    <a:pt x="13070" y="44698"/>
                    <a:pt x="12985" y="44851"/>
                  </a:cubicBezTo>
                  <a:cubicBezTo>
                    <a:pt x="12934" y="44868"/>
                    <a:pt x="12883" y="44885"/>
                    <a:pt x="12832" y="44902"/>
                  </a:cubicBezTo>
                  <a:cubicBezTo>
                    <a:pt x="12487" y="45005"/>
                    <a:pt x="12134" y="45046"/>
                    <a:pt x="11783" y="45046"/>
                  </a:cubicBezTo>
                  <a:cubicBezTo>
                    <a:pt x="11616" y="45046"/>
                    <a:pt x="11450" y="45037"/>
                    <a:pt x="11285" y="45021"/>
                  </a:cubicBezTo>
                  <a:cubicBezTo>
                    <a:pt x="11149" y="44681"/>
                    <a:pt x="11048" y="44307"/>
                    <a:pt x="10980" y="43933"/>
                  </a:cubicBezTo>
                  <a:cubicBezTo>
                    <a:pt x="11812" y="43644"/>
                    <a:pt x="12645" y="43372"/>
                    <a:pt x="13478" y="43100"/>
                  </a:cubicBezTo>
                  <a:close/>
                  <a:moveTo>
                    <a:pt x="26343" y="43440"/>
                  </a:moveTo>
                  <a:cubicBezTo>
                    <a:pt x="26666" y="43661"/>
                    <a:pt x="26989" y="43882"/>
                    <a:pt x="27329" y="44086"/>
                  </a:cubicBezTo>
                  <a:lnTo>
                    <a:pt x="27261" y="44205"/>
                  </a:lnTo>
                  <a:cubicBezTo>
                    <a:pt x="26615" y="44494"/>
                    <a:pt x="25952" y="44783"/>
                    <a:pt x="25306" y="45072"/>
                  </a:cubicBezTo>
                  <a:cubicBezTo>
                    <a:pt x="25663" y="44528"/>
                    <a:pt x="26003" y="43984"/>
                    <a:pt x="26343" y="43440"/>
                  </a:cubicBezTo>
                  <a:close/>
                  <a:moveTo>
                    <a:pt x="35470" y="40908"/>
                  </a:moveTo>
                  <a:lnTo>
                    <a:pt x="35470" y="40908"/>
                  </a:lnTo>
                  <a:cubicBezTo>
                    <a:pt x="35436" y="41401"/>
                    <a:pt x="35385" y="41911"/>
                    <a:pt x="35317" y="42403"/>
                  </a:cubicBezTo>
                  <a:cubicBezTo>
                    <a:pt x="35249" y="42913"/>
                    <a:pt x="35164" y="43406"/>
                    <a:pt x="35062" y="43916"/>
                  </a:cubicBezTo>
                  <a:cubicBezTo>
                    <a:pt x="35011" y="44154"/>
                    <a:pt x="34960" y="44375"/>
                    <a:pt x="34909" y="44613"/>
                  </a:cubicBezTo>
                  <a:cubicBezTo>
                    <a:pt x="34875" y="44715"/>
                    <a:pt x="34858" y="44800"/>
                    <a:pt x="34824" y="44902"/>
                  </a:cubicBezTo>
                  <a:cubicBezTo>
                    <a:pt x="34773" y="45106"/>
                    <a:pt x="34790" y="45191"/>
                    <a:pt x="34569" y="45276"/>
                  </a:cubicBezTo>
                  <a:cubicBezTo>
                    <a:pt x="34195" y="45429"/>
                    <a:pt x="33685" y="45446"/>
                    <a:pt x="33294" y="45480"/>
                  </a:cubicBezTo>
                  <a:cubicBezTo>
                    <a:pt x="33132" y="45492"/>
                    <a:pt x="32970" y="45498"/>
                    <a:pt x="32808" y="45498"/>
                  </a:cubicBezTo>
                  <a:cubicBezTo>
                    <a:pt x="32547" y="45498"/>
                    <a:pt x="32289" y="45484"/>
                    <a:pt x="32037" y="45463"/>
                  </a:cubicBezTo>
                  <a:cubicBezTo>
                    <a:pt x="31204" y="45395"/>
                    <a:pt x="30371" y="45191"/>
                    <a:pt x="29589" y="44885"/>
                  </a:cubicBezTo>
                  <a:cubicBezTo>
                    <a:pt x="29045" y="44681"/>
                    <a:pt x="28519" y="44443"/>
                    <a:pt x="28009" y="44171"/>
                  </a:cubicBezTo>
                  <a:cubicBezTo>
                    <a:pt x="28349" y="44018"/>
                    <a:pt x="28688" y="43865"/>
                    <a:pt x="29028" y="43712"/>
                  </a:cubicBezTo>
                  <a:cubicBezTo>
                    <a:pt x="31170" y="42760"/>
                    <a:pt x="33311" y="41826"/>
                    <a:pt x="35470" y="40908"/>
                  </a:cubicBezTo>
                  <a:close/>
                  <a:moveTo>
                    <a:pt x="6119" y="42675"/>
                  </a:moveTo>
                  <a:cubicBezTo>
                    <a:pt x="6323" y="42845"/>
                    <a:pt x="6527" y="42998"/>
                    <a:pt x="6731" y="43151"/>
                  </a:cubicBezTo>
                  <a:cubicBezTo>
                    <a:pt x="6612" y="43797"/>
                    <a:pt x="6544" y="44460"/>
                    <a:pt x="6544" y="45106"/>
                  </a:cubicBezTo>
                  <a:cubicBezTo>
                    <a:pt x="6085" y="45259"/>
                    <a:pt x="5626" y="45412"/>
                    <a:pt x="5184" y="45564"/>
                  </a:cubicBezTo>
                  <a:cubicBezTo>
                    <a:pt x="5507" y="44613"/>
                    <a:pt x="5813" y="43644"/>
                    <a:pt x="6119" y="42675"/>
                  </a:cubicBezTo>
                  <a:close/>
                  <a:moveTo>
                    <a:pt x="25221" y="42590"/>
                  </a:moveTo>
                  <a:cubicBezTo>
                    <a:pt x="25510" y="42828"/>
                    <a:pt x="25816" y="43049"/>
                    <a:pt x="26105" y="43270"/>
                  </a:cubicBezTo>
                  <a:cubicBezTo>
                    <a:pt x="26054" y="43372"/>
                    <a:pt x="25986" y="43474"/>
                    <a:pt x="25918" y="43593"/>
                  </a:cubicBezTo>
                  <a:cubicBezTo>
                    <a:pt x="25561" y="44154"/>
                    <a:pt x="25187" y="44715"/>
                    <a:pt x="24831" y="45293"/>
                  </a:cubicBezTo>
                  <a:cubicBezTo>
                    <a:pt x="24287" y="45530"/>
                    <a:pt x="23743" y="45785"/>
                    <a:pt x="23199" y="46040"/>
                  </a:cubicBezTo>
                  <a:cubicBezTo>
                    <a:pt x="23794" y="44919"/>
                    <a:pt x="24406" y="43814"/>
                    <a:pt x="25035" y="42709"/>
                  </a:cubicBezTo>
                  <a:cubicBezTo>
                    <a:pt x="25102" y="42675"/>
                    <a:pt x="25153" y="42641"/>
                    <a:pt x="25221" y="42590"/>
                  </a:cubicBezTo>
                  <a:close/>
                  <a:moveTo>
                    <a:pt x="12781" y="45208"/>
                  </a:moveTo>
                  <a:lnTo>
                    <a:pt x="12781" y="45208"/>
                  </a:lnTo>
                  <a:cubicBezTo>
                    <a:pt x="12577" y="45547"/>
                    <a:pt x="12390" y="45887"/>
                    <a:pt x="12186" y="46244"/>
                  </a:cubicBezTo>
                  <a:cubicBezTo>
                    <a:pt x="11863" y="45989"/>
                    <a:pt x="11625" y="45666"/>
                    <a:pt x="11438" y="45310"/>
                  </a:cubicBezTo>
                  <a:lnTo>
                    <a:pt x="11438" y="45310"/>
                  </a:lnTo>
                  <a:cubicBezTo>
                    <a:pt x="11549" y="45323"/>
                    <a:pt x="11662" y="45328"/>
                    <a:pt x="11776" y="45328"/>
                  </a:cubicBezTo>
                  <a:cubicBezTo>
                    <a:pt x="11961" y="45328"/>
                    <a:pt x="12150" y="45314"/>
                    <a:pt x="12339" y="45293"/>
                  </a:cubicBezTo>
                  <a:cubicBezTo>
                    <a:pt x="12492" y="45276"/>
                    <a:pt x="12645" y="45242"/>
                    <a:pt x="12781" y="45208"/>
                  </a:cubicBezTo>
                  <a:close/>
                  <a:moveTo>
                    <a:pt x="13053" y="45310"/>
                  </a:moveTo>
                  <a:lnTo>
                    <a:pt x="13053" y="45310"/>
                  </a:lnTo>
                  <a:cubicBezTo>
                    <a:pt x="12968" y="45734"/>
                    <a:pt x="12900" y="46159"/>
                    <a:pt x="12798" y="46584"/>
                  </a:cubicBezTo>
                  <a:cubicBezTo>
                    <a:pt x="12662" y="46533"/>
                    <a:pt x="12543" y="46465"/>
                    <a:pt x="12424" y="46397"/>
                  </a:cubicBezTo>
                  <a:cubicBezTo>
                    <a:pt x="12645" y="46040"/>
                    <a:pt x="12849" y="45666"/>
                    <a:pt x="13053" y="45310"/>
                  </a:cubicBezTo>
                  <a:close/>
                  <a:moveTo>
                    <a:pt x="5541" y="42199"/>
                  </a:moveTo>
                  <a:cubicBezTo>
                    <a:pt x="5643" y="42284"/>
                    <a:pt x="5762" y="42386"/>
                    <a:pt x="5881" y="42488"/>
                  </a:cubicBezTo>
                  <a:cubicBezTo>
                    <a:pt x="5541" y="43559"/>
                    <a:pt x="5201" y="44613"/>
                    <a:pt x="4827" y="45683"/>
                  </a:cubicBezTo>
                  <a:cubicBezTo>
                    <a:pt x="3842" y="46006"/>
                    <a:pt x="2839" y="46329"/>
                    <a:pt x="1853" y="46669"/>
                  </a:cubicBezTo>
                  <a:cubicBezTo>
                    <a:pt x="1836" y="46006"/>
                    <a:pt x="1853" y="45344"/>
                    <a:pt x="1870" y="44681"/>
                  </a:cubicBezTo>
                  <a:cubicBezTo>
                    <a:pt x="2023" y="44460"/>
                    <a:pt x="2176" y="44222"/>
                    <a:pt x="2312" y="44001"/>
                  </a:cubicBezTo>
                  <a:cubicBezTo>
                    <a:pt x="3383" y="43406"/>
                    <a:pt x="4470" y="42794"/>
                    <a:pt x="5541" y="42199"/>
                  </a:cubicBezTo>
                  <a:close/>
                  <a:moveTo>
                    <a:pt x="1564" y="45174"/>
                  </a:moveTo>
                  <a:lnTo>
                    <a:pt x="1564" y="45174"/>
                  </a:lnTo>
                  <a:cubicBezTo>
                    <a:pt x="1547" y="45700"/>
                    <a:pt x="1547" y="46227"/>
                    <a:pt x="1547" y="46771"/>
                  </a:cubicBezTo>
                  <a:lnTo>
                    <a:pt x="239" y="47196"/>
                  </a:lnTo>
                  <a:cubicBezTo>
                    <a:pt x="680" y="46533"/>
                    <a:pt x="1122" y="45853"/>
                    <a:pt x="1564" y="45174"/>
                  </a:cubicBezTo>
                  <a:close/>
                  <a:moveTo>
                    <a:pt x="8974" y="44596"/>
                  </a:moveTo>
                  <a:cubicBezTo>
                    <a:pt x="9246" y="44715"/>
                    <a:pt x="9518" y="44834"/>
                    <a:pt x="9790" y="44953"/>
                  </a:cubicBezTo>
                  <a:cubicBezTo>
                    <a:pt x="9399" y="45564"/>
                    <a:pt x="9008" y="46176"/>
                    <a:pt x="8634" y="46805"/>
                  </a:cubicBezTo>
                  <a:cubicBezTo>
                    <a:pt x="8277" y="47332"/>
                    <a:pt x="7903" y="47842"/>
                    <a:pt x="7547" y="48352"/>
                  </a:cubicBezTo>
                  <a:cubicBezTo>
                    <a:pt x="7088" y="47366"/>
                    <a:pt x="6884" y="46329"/>
                    <a:pt x="6867" y="45293"/>
                  </a:cubicBezTo>
                  <a:lnTo>
                    <a:pt x="8974" y="44596"/>
                  </a:lnTo>
                  <a:close/>
                  <a:moveTo>
                    <a:pt x="4708" y="46006"/>
                  </a:moveTo>
                  <a:cubicBezTo>
                    <a:pt x="4046" y="47876"/>
                    <a:pt x="3315" y="49711"/>
                    <a:pt x="2499" y="51513"/>
                  </a:cubicBezTo>
                  <a:cubicBezTo>
                    <a:pt x="2074" y="50017"/>
                    <a:pt x="1904" y="48488"/>
                    <a:pt x="1853" y="46958"/>
                  </a:cubicBezTo>
                  <a:cubicBezTo>
                    <a:pt x="2805" y="46635"/>
                    <a:pt x="3757" y="46329"/>
                    <a:pt x="4708" y="46006"/>
                  </a:cubicBezTo>
                  <a:close/>
                  <a:moveTo>
                    <a:pt x="22570" y="40092"/>
                  </a:moveTo>
                  <a:cubicBezTo>
                    <a:pt x="23250" y="40823"/>
                    <a:pt x="23964" y="41520"/>
                    <a:pt x="24712" y="42165"/>
                  </a:cubicBezTo>
                  <a:cubicBezTo>
                    <a:pt x="24610" y="42352"/>
                    <a:pt x="24508" y="42539"/>
                    <a:pt x="24406" y="42743"/>
                  </a:cubicBezTo>
                  <a:cubicBezTo>
                    <a:pt x="22621" y="43763"/>
                    <a:pt x="20820" y="44800"/>
                    <a:pt x="19052" y="45870"/>
                  </a:cubicBezTo>
                  <a:cubicBezTo>
                    <a:pt x="15636" y="47944"/>
                    <a:pt x="12271" y="50102"/>
                    <a:pt x="8974" y="52329"/>
                  </a:cubicBezTo>
                  <a:cubicBezTo>
                    <a:pt x="10079" y="50442"/>
                    <a:pt x="11200" y="48556"/>
                    <a:pt x="12288" y="46652"/>
                  </a:cubicBezTo>
                  <a:cubicBezTo>
                    <a:pt x="12475" y="46754"/>
                    <a:pt x="12662" y="46839"/>
                    <a:pt x="12883" y="46924"/>
                  </a:cubicBezTo>
                  <a:cubicBezTo>
                    <a:pt x="12892" y="46926"/>
                    <a:pt x="12901" y="46927"/>
                    <a:pt x="12911" y="46927"/>
                  </a:cubicBezTo>
                  <a:cubicBezTo>
                    <a:pt x="12976" y="46927"/>
                    <a:pt x="13053" y="46881"/>
                    <a:pt x="13053" y="46822"/>
                  </a:cubicBezTo>
                  <a:cubicBezTo>
                    <a:pt x="13189" y="46210"/>
                    <a:pt x="13308" y="45581"/>
                    <a:pt x="13427" y="44970"/>
                  </a:cubicBezTo>
                  <a:cubicBezTo>
                    <a:pt x="14549" y="44460"/>
                    <a:pt x="15296" y="43457"/>
                    <a:pt x="15772" y="42335"/>
                  </a:cubicBezTo>
                  <a:cubicBezTo>
                    <a:pt x="17217" y="41860"/>
                    <a:pt x="18661" y="41384"/>
                    <a:pt x="20106" y="40891"/>
                  </a:cubicBezTo>
                  <a:cubicBezTo>
                    <a:pt x="20701" y="40704"/>
                    <a:pt x="21296" y="40500"/>
                    <a:pt x="21873" y="40313"/>
                  </a:cubicBezTo>
                  <a:cubicBezTo>
                    <a:pt x="21907" y="40636"/>
                    <a:pt x="21941" y="40976"/>
                    <a:pt x="21992" y="41316"/>
                  </a:cubicBezTo>
                  <a:cubicBezTo>
                    <a:pt x="22002" y="41395"/>
                    <a:pt x="22086" y="41451"/>
                    <a:pt x="22162" y="41451"/>
                  </a:cubicBezTo>
                  <a:cubicBezTo>
                    <a:pt x="22217" y="41451"/>
                    <a:pt x="22267" y="41421"/>
                    <a:pt x="22281" y="41350"/>
                  </a:cubicBezTo>
                  <a:cubicBezTo>
                    <a:pt x="22383" y="40925"/>
                    <a:pt x="22468" y="40500"/>
                    <a:pt x="22570" y="40092"/>
                  </a:cubicBezTo>
                  <a:close/>
                  <a:moveTo>
                    <a:pt x="13444" y="1"/>
                  </a:moveTo>
                  <a:cubicBezTo>
                    <a:pt x="13512" y="119"/>
                    <a:pt x="13580" y="238"/>
                    <a:pt x="13631" y="357"/>
                  </a:cubicBezTo>
                  <a:cubicBezTo>
                    <a:pt x="13461" y="1802"/>
                    <a:pt x="13274" y="3264"/>
                    <a:pt x="13070" y="4708"/>
                  </a:cubicBezTo>
                  <a:cubicBezTo>
                    <a:pt x="12781" y="6867"/>
                    <a:pt x="12458" y="9042"/>
                    <a:pt x="12135" y="11200"/>
                  </a:cubicBezTo>
                  <a:cubicBezTo>
                    <a:pt x="11795" y="11387"/>
                    <a:pt x="11455" y="11557"/>
                    <a:pt x="11116" y="11744"/>
                  </a:cubicBezTo>
                  <a:cubicBezTo>
                    <a:pt x="11438" y="11676"/>
                    <a:pt x="11761" y="11608"/>
                    <a:pt x="12084" y="11540"/>
                  </a:cubicBezTo>
                  <a:cubicBezTo>
                    <a:pt x="12186" y="11523"/>
                    <a:pt x="12288" y="11506"/>
                    <a:pt x="12390" y="11489"/>
                  </a:cubicBezTo>
                  <a:cubicBezTo>
                    <a:pt x="12390" y="11455"/>
                    <a:pt x="12407" y="11421"/>
                    <a:pt x="12407" y="11387"/>
                  </a:cubicBezTo>
                  <a:cubicBezTo>
                    <a:pt x="12509" y="11336"/>
                    <a:pt x="12594" y="11285"/>
                    <a:pt x="12696" y="11234"/>
                  </a:cubicBezTo>
                  <a:lnTo>
                    <a:pt x="12696" y="11234"/>
                  </a:lnTo>
                  <a:cubicBezTo>
                    <a:pt x="12662" y="11302"/>
                    <a:pt x="12645" y="11370"/>
                    <a:pt x="12611" y="11438"/>
                  </a:cubicBezTo>
                  <a:cubicBezTo>
                    <a:pt x="12815" y="11404"/>
                    <a:pt x="13019" y="11370"/>
                    <a:pt x="13223" y="11319"/>
                  </a:cubicBezTo>
                  <a:cubicBezTo>
                    <a:pt x="13325" y="11149"/>
                    <a:pt x="13410" y="10979"/>
                    <a:pt x="13512" y="10809"/>
                  </a:cubicBezTo>
                  <a:cubicBezTo>
                    <a:pt x="14430" y="10351"/>
                    <a:pt x="15347" y="9892"/>
                    <a:pt x="16265" y="9450"/>
                  </a:cubicBezTo>
                  <a:lnTo>
                    <a:pt x="16265" y="9450"/>
                  </a:lnTo>
                  <a:cubicBezTo>
                    <a:pt x="16163" y="9892"/>
                    <a:pt x="16044" y="10351"/>
                    <a:pt x="15942" y="10792"/>
                  </a:cubicBezTo>
                  <a:cubicBezTo>
                    <a:pt x="16044" y="10775"/>
                    <a:pt x="16163" y="10758"/>
                    <a:pt x="16265" y="10741"/>
                  </a:cubicBezTo>
                  <a:cubicBezTo>
                    <a:pt x="16316" y="10487"/>
                    <a:pt x="16384" y="10249"/>
                    <a:pt x="16435" y="10011"/>
                  </a:cubicBezTo>
                  <a:cubicBezTo>
                    <a:pt x="16469" y="10232"/>
                    <a:pt x="16486" y="10453"/>
                    <a:pt x="16520" y="10690"/>
                  </a:cubicBezTo>
                  <a:cubicBezTo>
                    <a:pt x="16622" y="10673"/>
                    <a:pt x="16724" y="10639"/>
                    <a:pt x="16809" y="10622"/>
                  </a:cubicBezTo>
                  <a:cubicBezTo>
                    <a:pt x="16758" y="10181"/>
                    <a:pt x="16690" y="9722"/>
                    <a:pt x="16622" y="9280"/>
                  </a:cubicBezTo>
                  <a:cubicBezTo>
                    <a:pt x="17200" y="8991"/>
                    <a:pt x="17778" y="8719"/>
                    <a:pt x="18338" y="8464"/>
                  </a:cubicBezTo>
                  <a:lnTo>
                    <a:pt x="18338" y="8464"/>
                  </a:lnTo>
                  <a:cubicBezTo>
                    <a:pt x="18287" y="9093"/>
                    <a:pt x="18236" y="9722"/>
                    <a:pt x="18168" y="10368"/>
                  </a:cubicBezTo>
                  <a:cubicBezTo>
                    <a:pt x="18372" y="10334"/>
                    <a:pt x="18576" y="10283"/>
                    <a:pt x="18780" y="10249"/>
                  </a:cubicBezTo>
                  <a:cubicBezTo>
                    <a:pt x="19613" y="9195"/>
                    <a:pt x="20480" y="8141"/>
                    <a:pt x="21347" y="7087"/>
                  </a:cubicBezTo>
                  <a:cubicBezTo>
                    <a:pt x="22111" y="6748"/>
                    <a:pt x="22893" y="6425"/>
                    <a:pt x="23658" y="6085"/>
                  </a:cubicBezTo>
                  <a:lnTo>
                    <a:pt x="23658" y="6085"/>
                  </a:lnTo>
                  <a:cubicBezTo>
                    <a:pt x="23148" y="7274"/>
                    <a:pt x="22604" y="8447"/>
                    <a:pt x="22043" y="9620"/>
                  </a:cubicBezTo>
                  <a:cubicBezTo>
                    <a:pt x="22162" y="9586"/>
                    <a:pt x="22281" y="9569"/>
                    <a:pt x="22417" y="9552"/>
                  </a:cubicBezTo>
                  <a:cubicBezTo>
                    <a:pt x="22978" y="8345"/>
                    <a:pt x="23539" y="7138"/>
                    <a:pt x="24066" y="5915"/>
                  </a:cubicBezTo>
                  <a:lnTo>
                    <a:pt x="24117" y="5898"/>
                  </a:lnTo>
                  <a:cubicBezTo>
                    <a:pt x="24202" y="6153"/>
                    <a:pt x="24304" y="6391"/>
                    <a:pt x="24389" y="6629"/>
                  </a:cubicBezTo>
                  <a:cubicBezTo>
                    <a:pt x="23879" y="7580"/>
                    <a:pt x="23352" y="8515"/>
                    <a:pt x="22842" y="9467"/>
                  </a:cubicBezTo>
                  <a:cubicBezTo>
                    <a:pt x="22978" y="9433"/>
                    <a:pt x="23097" y="9416"/>
                    <a:pt x="23216" y="9382"/>
                  </a:cubicBezTo>
                  <a:cubicBezTo>
                    <a:pt x="23658" y="8583"/>
                    <a:pt x="24083" y="7784"/>
                    <a:pt x="24525" y="6986"/>
                  </a:cubicBezTo>
                  <a:cubicBezTo>
                    <a:pt x="24678" y="7342"/>
                    <a:pt x="24814" y="7699"/>
                    <a:pt x="24967" y="8039"/>
                  </a:cubicBezTo>
                  <a:cubicBezTo>
                    <a:pt x="24865" y="8396"/>
                    <a:pt x="24763" y="8753"/>
                    <a:pt x="24661" y="9110"/>
                  </a:cubicBezTo>
                  <a:cubicBezTo>
                    <a:pt x="24763" y="9093"/>
                    <a:pt x="24865" y="9076"/>
                    <a:pt x="24984" y="9042"/>
                  </a:cubicBezTo>
                  <a:cubicBezTo>
                    <a:pt x="25035" y="8855"/>
                    <a:pt x="25086" y="8651"/>
                    <a:pt x="25153" y="8464"/>
                  </a:cubicBezTo>
                  <a:cubicBezTo>
                    <a:pt x="25221" y="8634"/>
                    <a:pt x="25306" y="8804"/>
                    <a:pt x="25391" y="8974"/>
                  </a:cubicBezTo>
                  <a:cubicBezTo>
                    <a:pt x="25493" y="8957"/>
                    <a:pt x="25578" y="8923"/>
                    <a:pt x="25680" y="8906"/>
                  </a:cubicBezTo>
                  <a:cubicBezTo>
                    <a:pt x="25544" y="8617"/>
                    <a:pt x="25408" y="8328"/>
                    <a:pt x="25289" y="8022"/>
                  </a:cubicBezTo>
                  <a:cubicBezTo>
                    <a:pt x="25595" y="7020"/>
                    <a:pt x="25918" y="6017"/>
                    <a:pt x="26258" y="5014"/>
                  </a:cubicBezTo>
                  <a:cubicBezTo>
                    <a:pt x="26751" y="4827"/>
                    <a:pt x="27244" y="4623"/>
                    <a:pt x="27754" y="4436"/>
                  </a:cubicBezTo>
                  <a:lnTo>
                    <a:pt x="27754" y="4436"/>
                  </a:lnTo>
                  <a:cubicBezTo>
                    <a:pt x="27482" y="5541"/>
                    <a:pt x="27193" y="6629"/>
                    <a:pt x="26887" y="7733"/>
                  </a:cubicBezTo>
                  <a:cubicBezTo>
                    <a:pt x="26785" y="8073"/>
                    <a:pt x="26683" y="8396"/>
                    <a:pt x="26598" y="8736"/>
                  </a:cubicBezTo>
                  <a:cubicBezTo>
                    <a:pt x="26700" y="8719"/>
                    <a:pt x="26802" y="8702"/>
                    <a:pt x="26921" y="8668"/>
                  </a:cubicBezTo>
                  <a:cubicBezTo>
                    <a:pt x="27227" y="7597"/>
                    <a:pt x="27533" y="6510"/>
                    <a:pt x="27805" y="5422"/>
                  </a:cubicBezTo>
                  <a:lnTo>
                    <a:pt x="27805" y="5422"/>
                  </a:lnTo>
                  <a:cubicBezTo>
                    <a:pt x="27703" y="6459"/>
                    <a:pt x="27601" y="7512"/>
                    <a:pt x="27499" y="8566"/>
                  </a:cubicBezTo>
                  <a:cubicBezTo>
                    <a:pt x="27601" y="8549"/>
                    <a:pt x="27703" y="8515"/>
                    <a:pt x="27788" y="8498"/>
                  </a:cubicBezTo>
                  <a:cubicBezTo>
                    <a:pt x="27941" y="7087"/>
                    <a:pt x="28077" y="5677"/>
                    <a:pt x="28213" y="4249"/>
                  </a:cubicBezTo>
                  <a:cubicBezTo>
                    <a:pt x="28637" y="4096"/>
                    <a:pt x="29062" y="3926"/>
                    <a:pt x="29470" y="3773"/>
                  </a:cubicBezTo>
                  <a:cubicBezTo>
                    <a:pt x="29861" y="5167"/>
                    <a:pt x="30218" y="6561"/>
                    <a:pt x="30575" y="7971"/>
                  </a:cubicBezTo>
                  <a:cubicBezTo>
                    <a:pt x="30660" y="7954"/>
                    <a:pt x="30762" y="7920"/>
                    <a:pt x="30864" y="7903"/>
                  </a:cubicBezTo>
                  <a:cubicBezTo>
                    <a:pt x="30694" y="7240"/>
                    <a:pt x="30541" y="6578"/>
                    <a:pt x="30354" y="5932"/>
                  </a:cubicBezTo>
                  <a:cubicBezTo>
                    <a:pt x="30167" y="5184"/>
                    <a:pt x="29980" y="4419"/>
                    <a:pt x="29776" y="3654"/>
                  </a:cubicBezTo>
                  <a:cubicBezTo>
                    <a:pt x="31408" y="3060"/>
                    <a:pt x="33056" y="2482"/>
                    <a:pt x="34705" y="1921"/>
                  </a:cubicBezTo>
                  <a:cubicBezTo>
                    <a:pt x="34739" y="1972"/>
                    <a:pt x="34756" y="2023"/>
                    <a:pt x="34790" y="2057"/>
                  </a:cubicBezTo>
                  <a:cubicBezTo>
                    <a:pt x="33940" y="3926"/>
                    <a:pt x="33073" y="5796"/>
                    <a:pt x="32206" y="7648"/>
                  </a:cubicBezTo>
                  <a:cubicBezTo>
                    <a:pt x="32325" y="7631"/>
                    <a:pt x="32461" y="7597"/>
                    <a:pt x="32580" y="7580"/>
                  </a:cubicBezTo>
                  <a:cubicBezTo>
                    <a:pt x="33379" y="5847"/>
                    <a:pt x="34178" y="4113"/>
                    <a:pt x="34960" y="2380"/>
                  </a:cubicBezTo>
                  <a:cubicBezTo>
                    <a:pt x="35385" y="3145"/>
                    <a:pt x="35843" y="3909"/>
                    <a:pt x="36302" y="4657"/>
                  </a:cubicBezTo>
                  <a:cubicBezTo>
                    <a:pt x="36251" y="5167"/>
                    <a:pt x="36200" y="5660"/>
                    <a:pt x="36149" y="6170"/>
                  </a:cubicBezTo>
                  <a:cubicBezTo>
                    <a:pt x="36115" y="6425"/>
                    <a:pt x="36098" y="6680"/>
                    <a:pt x="36064" y="6952"/>
                  </a:cubicBezTo>
                  <a:cubicBezTo>
                    <a:pt x="36166" y="6935"/>
                    <a:pt x="36251" y="6918"/>
                    <a:pt x="36353" y="6901"/>
                  </a:cubicBezTo>
                  <a:cubicBezTo>
                    <a:pt x="36421" y="6289"/>
                    <a:pt x="36489" y="5677"/>
                    <a:pt x="36557" y="5065"/>
                  </a:cubicBezTo>
                  <a:cubicBezTo>
                    <a:pt x="36778" y="5388"/>
                    <a:pt x="36999" y="5728"/>
                    <a:pt x="37220" y="6068"/>
                  </a:cubicBezTo>
                  <a:cubicBezTo>
                    <a:pt x="37373" y="6289"/>
                    <a:pt x="37526" y="6527"/>
                    <a:pt x="37679" y="6748"/>
                  </a:cubicBezTo>
                  <a:cubicBezTo>
                    <a:pt x="37798" y="6748"/>
                    <a:pt x="37917" y="6731"/>
                    <a:pt x="38019" y="6731"/>
                  </a:cubicBezTo>
                  <a:cubicBezTo>
                    <a:pt x="37543" y="6017"/>
                    <a:pt x="37067" y="5320"/>
                    <a:pt x="36608" y="4589"/>
                  </a:cubicBezTo>
                  <a:cubicBezTo>
                    <a:pt x="36727" y="3468"/>
                    <a:pt x="36829" y="2346"/>
                    <a:pt x="36948" y="1207"/>
                  </a:cubicBezTo>
                  <a:cubicBezTo>
                    <a:pt x="38240" y="799"/>
                    <a:pt x="39565" y="425"/>
                    <a:pt x="40891" y="52"/>
                  </a:cubicBezTo>
                  <a:cubicBezTo>
                    <a:pt x="41452" y="1088"/>
                    <a:pt x="41996" y="2142"/>
                    <a:pt x="42539" y="3196"/>
                  </a:cubicBezTo>
                  <a:cubicBezTo>
                    <a:pt x="41418" y="4334"/>
                    <a:pt x="40330" y="5507"/>
                    <a:pt x="39225" y="6680"/>
                  </a:cubicBezTo>
                  <a:lnTo>
                    <a:pt x="39633" y="6680"/>
                  </a:lnTo>
                  <a:cubicBezTo>
                    <a:pt x="40636" y="5592"/>
                    <a:pt x="41639" y="4521"/>
                    <a:pt x="42675" y="3451"/>
                  </a:cubicBezTo>
                  <a:cubicBezTo>
                    <a:pt x="42743" y="3603"/>
                    <a:pt x="42811" y="3739"/>
                    <a:pt x="42896" y="3875"/>
                  </a:cubicBezTo>
                  <a:cubicBezTo>
                    <a:pt x="43474" y="5014"/>
                    <a:pt x="44018" y="6170"/>
                    <a:pt x="44579" y="7308"/>
                  </a:cubicBezTo>
                  <a:cubicBezTo>
                    <a:pt x="44511" y="7478"/>
                    <a:pt x="44443" y="7648"/>
                    <a:pt x="44375" y="7818"/>
                  </a:cubicBezTo>
                  <a:cubicBezTo>
                    <a:pt x="44460" y="7869"/>
                    <a:pt x="44545" y="7920"/>
                    <a:pt x="44630" y="7971"/>
                  </a:cubicBezTo>
                  <a:cubicBezTo>
                    <a:pt x="44664" y="7869"/>
                    <a:pt x="44715" y="7767"/>
                    <a:pt x="44749" y="7665"/>
                  </a:cubicBezTo>
                  <a:cubicBezTo>
                    <a:pt x="44783" y="7750"/>
                    <a:pt x="44817" y="7835"/>
                    <a:pt x="44851" y="7920"/>
                  </a:cubicBezTo>
                  <a:cubicBezTo>
                    <a:pt x="44834" y="7954"/>
                    <a:pt x="44800" y="8005"/>
                    <a:pt x="44766" y="8039"/>
                  </a:cubicBezTo>
                  <a:cubicBezTo>
                    <a:pt x="45004" y="8192"/>
                    <a:pt x="45242" y="8345"/>
                    <a:pt x="45463" y="8515"/>
                  </a:cubicBezTo>
                  <a:cubicBezTo>
                    <a:pt x="45361" y="8328"/>
                    <a:pt x="45276" y="8141"/>
                    <a:pt x="45191" y="7937"/>
                  </a:cubicBezTo>
                  <a:cubicBezTo>
                    <a:pt x="45480" y="7512"/>
                    <a:pt x="45769" y="7087"/>
                    <a:pt x="46057" y="6646"/>
                  </a:cubicBezTo>
                  <a:cubicBezTo>
                    <a:pt x="47230" y="4963"/>
                    <a:pt x="48420" y="3298"/>
                    <a:pt x="49626" y="1632"/>
                  </a:cubicBezTo>
                  <a:lnTo>
                    <a:pt x="49626" y="1632"/>
                  </a:lnTo>
                  <a:cubicBezTo>
                    <a:pt x="48607" y="3688"/>
                    <a:pt x="47553" y="5745"/>
                    <a:pt x="46499" y="7784"/>
                  </a:cubicBezTo>
                  <a:cubicBezTo>
                    <a:pt x="46363" y="8056"/>
                    <a:pt x="46227" y="8311"/>
                    <a:pt x="46074" y="8583"/>
                  </a:cubicBezTo>
                  <a:cubicBezTo>
                    <a:pt x="45939" y="8617"/>
                    <a:pt x="45786" y="8634"/>
                    <a:pt x="45633" y="8651"/>
                  </a:cubicBezTo>
                  <a:cubicBezTo>
                    <a:pt x="45820" y="8804"/>
                    <a:pt x="45990" y="8940"/>
                    <a:pt x="46142" y="9093"/>
                  </a:cubicBezTo>
                  <a:cubicBezTo>
                    <a:pt x="46176" y="9025"/>
                    <a:pt x="46227" y="8940"/>
                    <a:pt x="46278" y="8855"/>
                  </a:cubicBezTo>
                  <a:cubicBezTo>
                    <a:pt x="47553" y="8634"/>
                    <a:pt x="48828" y="8413"/>
                    <a:pt x="50085" y="8192"/>
                  </a:cubicBezTo>
                  <a:lnTo>
                    <a:pt x="50085" y="8192"/>
                  </a:lnTo>
                  <a:cubicBezTo>
                    <a:pt x="49440" y="8821"/>
                    <a:pt x="48794" y="9467"/>
                    <a:pt x="48165" y="10113"/>
                  </a:cubicBezTo>
                  <a:cubicBezTo>
                    <a:pt x="47842" y="10249"/>
                    <a:pt x="47519" y="10368"/>
                    <a:pt x="47196" y="10504"/>
                  </a:cubicBezTo>
                  <a:cubicBezTo>
                    <a:pt x="47230" y="10588"/>
                    <a:pt x="47281" y="10673"/>
                    <a:pt x="47315" y="10758"/>
                  </a:cubicBezTo>
                  <a:cubicBezTo>
                    <a:pt x="47434" y="10707"/>
                    <a:pt x="47553" y="10656"/>
                    <a:pt x="47689" y="10605"/>
                  </a:cubicBezTo>
                  <a:lnTo>
                    <a:pt x="47689" y="10605"/>
                  </a:lnTo>
                  <a:cubicBezTo>
                    <a:pt x="47638" y="10656"/>
                    <a:pt x="47587" y="10707"/>
                    <a:pt x="47536" y="10758"/>
                  </a:cubicBezTo>
                  <a:cubicBezTo>
                    <a:pt x="47468" y="10775"/>
                    <a:pt x="47400" y="10792"/>
                    <a:pt x="47349" y="10809"/>
                  </a:cubicBezTo>
                  <a:cubicBezTo>
                    <a:pt x="47400" y="10945"/>
                    <a:pt x="47451" y="11081"/>
                    <a:pt x="47502" y="11217"/>
                  </a:cubicBezTo>
                  <a:cubicBezTo>
                    <a:pt x="47570" y="11149"/>
                    <a:pt x="47638" y="11081"/>
                    <a:pt x="47706" y="11013"/>
                  </a:cubicBezTo>
                  <a:cubicBezTo>
                    <a:pt x="49015" y="10656"/>
                    <a:pt x="50340" y="10317"/>
                    <a:pt x="51649" y="9960"/>
                  </a:cubicBezTo>
                  <a:cubicBezTo>
                    <a:pt x="52465" y="9739"/>
                    <a:pt x="53280" y="9518"/>
                    <a:pt x="54096" y="9297"/>
                  </a:cubicBezTo>
                  <a:lnTo>
                    <a:pt x="54096" y="9297"/>
                  </a:lnTo>
                  <a:cubicBezTo>
                    <a:pt x="54028" y="11268"/>
                    <a:pt x="53603" y="13257"/>
                    <a:pt x="53076" y="15160"/>
                  </a:cubicBezTo>
                  <a:cubicBezTo>
                    <a:pt x="52873" y="15925"/>
                    <a:pt x="52635" y="16690"/>
                    <a:pt x="52414" y="17438"/>
                  </a:cubicBezTo>
                  <a:cubicBezTo>
                    <a:pt x="51530" y="17862"/>
                    <a:pt x="50663" y="18270"/>
                    <a:pt x="49779" y="18695"/>
                  </a:cubicBezTo>
                  <a:cubicBezTo>
                    <a:pt x="49270" y="17353"/>
                    <a:pt x="48743" y="16010"/>
                    <a:pt x="48182" y="14684"/>
                  </a:cubicBezTo>
                  <a:cubicBezTo>
                    <a:pt x="48029" y="14310"/>
                    <a:pt x="47859" y="13937"/>
                    <a:pt x="47706" y="13563"/>
                  </a:cubicBezTo>
                  <a:cubicBezTo>
                    <a:pt x="47689" y="13733"/>
                    <a:pt x="47655" y="13903"/>
                    <a:pt x="47604" y="14072"/>
                  </a:cubicBezTo>
                  <a:cubicBezTo>
                    <a:pt x="48267" y="15653"/>
                    <a:pt x="48913" y="17234"/>
                    <a:pt x="49524" y="18814"/>
                  </a:cubicBezTo>
                  <a:cubicBezTo>
                    <a:pt x="49151" y="19001"/>
                    <a:pt x="48794" y="19171"/>
                    <a:pt x="48437" y="19341"/>
                  </a:cubicBezTo>
                  <a:cubicBezTo>
                    <a:pt x="47791" y="18644"/>
                    <a:pt x="47145" y="17930"/>
                    <a:pt x="46499" y="17217"/>
                  </a:cubicBezTo>
                  <a:cubicBezTo>
                    <a:pt x="46397" y="17098"/>
                    <a:pt x="46295" y="16979"/>
                    <a:pt x="46193" y="16860"/>
                  </a:cubicBezTo>
                  <a:cubicBezTo>
                    <a:pt x="46125" y="16945"/>
                    <a:pt x="46074" y="17030"/>
                    <a:pt x="46007" y="17098"/>
                  </a:cubicBezTo>
                  <a:cubicBezTo>
                    <a:pt x="46720" y="17896"/>
                    <a:pt x="47434" y="18678"/>
                    <a:pt x="48165" y="19460"/>
                  </a:cubicBezTo>
                  <a:cubicBezTo>
                    <a:pt x="46482" y="20276"/>
                    <a:pt x="44800" y="21108"/>
                    <a:pt x="43117" y="21941"/>
                  </a:cubicBezTo>
                  <a:cubicBezTo>
                    <a:pt x="41452" y="22621"/>
                    <a:pt x="39769" y="23284"/>
                    <a:pt x="38087" y="23930"/>
                  </a:cubicBezTo>
                  <a:cubicBezTo>
                    <a:pt x="38121" y="23845"/>
                    <a:pt x="38172" y="23760"/>
                    <a:pt x="38206" y="23675"/>
                  </a:cubicBezTo>
                  <a:cubicBezTo>
                    <a:pt x="38376" y="23369"/>
                    <a:pt x="38546" y="23063"/>
                    <a:pt x="38716" y="22757"/>
                  </a:cubicBezTo>
                  <a:lnTo>
                    <a:pt x="38716" y="22757"/>
                  </a:lnTo>
                  <a:cubicBezTo>
                    <a:pt x="38529" y="22876"/>
                    <a:pt x="38342" y="22995"/>
                    <a:pt x="38138" y="23097"/>
                  </a:cubicBezTo>
                  <a:cubicBezTo>
                    <a:pt x="38070" y="23250"/>
                    <a:pt x="38002" y="23403"/>
                    <a:pt x="37934" y="23556"/>
                  </a:cubicBezTo>
                  <a:cubicBezTo>
                    <a:pt x="37832" y="23743"/>
                    <a:pt x="37730" y="23930"/>
                    <a:pt x="37628" y="24117"/>
                  </a:cubicBezTo>
                  <a:cubicBezTo>
                    <a:pt x="37543" y="24151"/>
                    <a:pt x="37475" y="24168"/>
                    <a:pt x="37390" y="24202"/>
                  </a:cubicBezTo>
                  <a:cubicBezTo>
                    <a:pt x="37271" y="24083"/>
                    <a:pt x="37135" y="23981"/>
                    <a:pt x="36999" y="23862"/>
                  </a:cubicBezTo>
                  <a:cubicBezTo>
                    <a:pt x="37033" y="23811"/>
                    <a:pt x="37084" y="23743"/>
                    <a:pt x="37118" y="23692"/>
                  </a:cubicBezTo>
                  <a:lnTo>
                    <a:pt x="37118" y="23692"/>
                  </a:lnTo>
                  <a:cubicBezTo>
                    <a:pt x="36914" y="23811"/>
                    <a:pt x="36710" y="23930"/>
                    <a:pt x="36506" y="24032"/>
                  </a:cubicBezTo>
                  <a:cubicBezTo>
                    <a:pt x="36336" y="24270"/>
                    <a:pt x="36166" y="24508"/>
                    <a:pt x="35996" y="24745"/>
                  </a:cubicBezTo>
                  <a:cubicBezTo>
                    <a:pt x="35453" y="24949"/>
                    <a:pt x="34926" y="25153"/>
                    <a:pt x="34399" y="25357"/>
                  </a:cubicBezTo>
                  <a:lnTo>
                    <a:pt x="34382" y="25289"/>
                  </a:lnTo>
                  <a:cubicBezTo>
                    <a:pt x="34416" y="25238"/>
                    <a:pt x="34450" y="25187"/>
                    <a:pt x="34484" y="25119"/>
                  </a:cubicBezTo>
                  <a:lnTo>
                    <a:pt x="34484" y="25119"/>
                  </a:lnTo>
                  <a:cubicBezTo>
                    <a:pt x="34314" y="25204"/>
                    <a:pt x="34161" y="25289"/>
                    <a:pt x="34008" y="25374"/>
                  </a:cubicBezTo>
                  <a:cubicBezTo>
                    <a:pt x="33974" y="25425"/>
                    <a:pt x="33940" y="25493"/>
                    <a:pt x="33906" y="25544"/>
                  </a:cubicBezTo>
                  <a:cubicBezTo>
                    <a:pt x="33787" y="25578"/>
                    <a:pt x="33685" y="25629"/>
                    <a:pt x="33566" y="25663"/>
                  </a:cubicBezTo>
                  <a:cubicBezTo>
                    <a:pt x="33583" y="25646"/>
                    <a:pt x="33583" y="25612"/>
                    <a:pt x="33583" y="25578"/>
                  </a:cubicBezTo>
                  <a:lnTo>
                    <a:pt x="33583" y="25578"/>
                  </a:lnTo>
                  <a:cubicBezTo>
                    <a:pt x="33481" y="25629"/>
                    <a:pt x="33379" y="25697"/>
                    <a:pt x="33260" y="25748"/>
                  </a:cubicBezTo>
                  <a:lnTo>
                    <a:pt x="33260" y="25782"/>
                  </a:lnTo>
                  <a:cubicBezTo>
                    <a:pt x="33141" y="25833"/>
                    <a:pt x="33039" y="25867"/>
                    <a:pt x="32920" y="25918"/>
                  </a:cubicBezTo>
                  <a:cubicBezTo>
                    <a:pt x="32037" y="26343"/>
                    <a:pt x="31153" y="26785"/>
                    <a:pt x="30252" y="27193"/>
                  </a:cubicBezTo>
                  <a:cubicBezTo>
                    <a:pt x="30660" y="27040"/>
                    <a:pt x="31085" y="26887"/>
                    <a:pt x="31493" y="26734"/>
                  </a:cubicBezTo>
                  <a:cubicBezTo>
                    <a:pt x="32071" y="26530"/>
                    <a:pt x="32631" y="26309"/>
                    <a:pt x="33192" y="26105"/>
                  </a:cubicBezTo>
                  <a:lnTo>
                    <a:pt x="33192" y="26105"/>
                  </a:lnTo>
                  <a:cubicBezTo>
                    <a:pt x="33141" y="26411"/>
                    <a:pt x="33073" y="26734"/>
                    <a:pt x="33022" y="27040"/>
                  </a:cubicBezTo>
                  <a:cubicBezTo>
                    <a:pt x="30116" y="28552"/>
                    <a:pt x="27227" y="30065"/>
                    <a:pt x="24355" y="31594"/>
                  </a:cubicBezTo>
                  <a:cubicBezTo>
                    <a:pt x="24491" y="30949"/>
                    <a:pt x="24610" y="30303"/>
                    <a:pt x="24729" y="29657"/>
                  </a:cubicBezTo>
                  <a:lnTo>
                    <a:pt x="24729" y="29657"/>
                  </a:lnTo>
                  <a:cubicBezTo>
                    <a:pt x="24610" y="29691"/>
                    <a:pt x="24508" y="29742"/>
                    <a:pt x="24406" y="29793"/>
                  </a:cubicBezTo>
                  <a:cubicBezTo>
                    <a:pt x="24270" y="30456"/>
                    <a:pt x="24151" y="31119"/>
                    <a:pt x="24032" y="31764"/>
                  </a:cubicBezTo>
                  <a:cubicBezTo>
                    <a:pt x="23896" y="31832"/>
                    <a:pt x="23777" y="31900"/>
                    <a:pt x="23658" y="31968"/>
                  </a:cubicBezTo>
                  <a:cubicBezTo>
                    <a:pt x="23012" y="32308"/>
                    <a:pt x="22366" y="32665"/>
                    <a:pt x="21720" y="33005"/>
                  </a:cubicBezTo>
                  <a:cubicBezTo>
                    <a:pt x="21720" y="32308"/>
                    <a:pt x="21720" y="31611"/>
                    <a:pt x="21720" y="30915"/>
                  </a:cubicBezTo>
                  <a:cubicBezTo>
                    <a:pt x="21618" y="30966"/>
                    <a:pt x="21517" y="31000"/>
                    <a:pt x="21415" y="31051"/>
                  </a:cubicBezTo>
                  <a:cubicBezTo>
                    <a:pt x="21415" y="31747"/>
                    <a:pt x="21415" y="32461"/>
                    <a:pt x="21432" y="33158"/>
                  </a:cubicBezTo>
                  <a:cubicBezTo>
                    <a:pt x="20650" y="33583"/>
                    <a:pt x="19868" y="34008"/>
                    <a:pt x="19086" y="34416"/>
                  </a:cubicBezTo>
                  <a:cubicBezTo>
                    <a:pt x="19647" y="33396"/>
                    <a:pt x="20191" y="32359"/>
                    <a:pt x="20735" y="31340"/>
                  </a:cubicBezTo>
                  <a:lnTo>
                    <a:pt x="20735" y="31340"/>
                  </a:lnTo>
                  <a:cubicBezTo>
                    <a:pt x="20599" y="31391"/>
                    <a:pt x="20463" y="31459"/>
                    <a:pt x="20310" y="31526"/>
                  </a:cubicBezTo>
                  <a:cubicBezTo>
                    <a:pt x="19749" y="32580"/>
                    <a:pt x="19188" y="33634"/>
                    <a:pt x="18627" y="34671"/>
                  </a:cubicBezTo>
                  <a:cubicBezTo>
                    <a:pt x="18576" y="34705"/>
                    <a:pt x="18508" y="34739"/>
                    <a:pt x="18457" y="34773"/>
                  </a:cubicBezTo>
                  <a:cubicBezTo>
                    <a:pt x="18185" y="34416"/>
                    <a:pt x="17914" y="34059"/>
                    <a:pt x="17642" y="33702"/>
                  </a:cubicBezTo>
                  <a:cubicBezTo>
                    <a:pt x="17982" y="33209"/>
                    <a:pt x="18355" y="32716"/>
                    <a:pt x="18712" y="32206"/>
                  </a:cubicBezTo>
                  <a:lnTo>
                    <a:pt x="18712" y="32206"/>
                  </a:lnTo>
                  <a:cubicBezTo>
                    <a:pt x="18542" y="32291"/>
                    <a:pt x="18372" y="32359"/>
                    <a:pt x="18185" y="32427"/>
                  </a:cubicBezTo>
                  <a:cubicBezTo>
                    <a:pt x="17948" y="32784"/>
                    <a:pt x="17693" y="33124"/>
                    <a:pt x="17455" y="33464"/>
                  </a:cubicBezTo>
                  <a:cubicBezTo>
                    <a:pt x="17387" y="33379"/>
                    <a:pt x="17319" y="33294"/>
                    <a:pt x="17251" y="33209"/>
                  </a:cubicBezTo>
                  <a:cubicBezTo>
                    <a:pt x="17268" y="33107"/>
                    <a:pt x="17268" y="33022"/>
                    <a:pt x="17268" y="32937"/>
                  </a:cubicBezTo>
                  <a:cubicBezTo>
                    <a:pt x="17302" y="32886"/>
                    <a:pt x="17319" y="32835"/>
                    <a:pt x="17353" y="32784"/>
                  </a:cubicBezTo>
                  <a:lnTo>
                    <a:pt x="17353" y="32784"/>
                  </a:lnTo>
                  <a:cubicBezTo>
                    <a:pt x="17166" y="32869"/>
                    <a:pt x="16962" y="32954"/>
                    <a:pt x="16775" y="33022"/>
                  </a:cubicBezTo>
                  <a:cubicBezTo>
                    <a:pt x="16792" y="33073"/>
                    <a:pt x="16826" y="33107"/>
                    <a:pt x="16843" y="33141"/>
                  </a:cubicBezTo>
                  <a:cubicBezTo>
                    <a:pt x="16588" y="33651"/>
                    <a:pt x="16316" y="34144"/>
                    <a:pt x="16044" y="34654"/>
                  </a:cubicBezTo>
                  <a:cubicBezTo>
                    <a:pt x="15687" y="35316"/>
                    <a:pt x="15330" y="35979"/>
                    <a:pt x="14956" y="36625"/>
                  </a:cubicBezTo>
                  <a:cubicBezTo>
                    <a:pt x="15143" y="35605"/>
                    <a:pt x="15296" y="34569"/>
                    <a:pt x="15466" y="33549"/>
                  </a:cubicBezTo>
                  <a:lnTo>
                    <a:pt x="15466" y="33549"/>
                  </a:lnTo>
                  <a:cubicBezTo>
                    <a:pt x="15364" y="33583"/>
                    <a:pt x="15262" y="33617"/>
                    <a:pt x="15160" y="33651"/>
                  </a:cubicBezTo>
                  <a:cubicBezTo>
                    <a:pt x="14973" y="34722"/>
                    <a:pt x="14803" y="35792"/>
                    <a:pt x="14617" y="36863"/>
                  </a:cubicBezTo>
                  <a:cubicBezTo>
                    <a:pt x="13495" y="37475"/>
                    <a:pt x="12356" y="38104"/>
                    <a:pt x="11234" y="38715"/>
                  </a:cubicBezTo>
                  <a:cubicBezTo>
                    <a:pt x="11336" y="37832"/>
                    <a:pt x="11438" y="36931"/>
                    <a:pt x="11557" y="36030"/>
                  </a:cubicBezTo>
                  <a:cubicBezTo>
                    <a:pt x="11625" y="35605"/>
                    <a:pt x="11676" y="35163"/>
                    <a:pt x="11744" y="34722"/>
                  </a:cubicBezTo>
                  <a:lnTo>
                    <a:pt x="11744" y="34722"/>
                  </a:lnTo>
                  <a:cubicBezTo>
                    <a:pt x="11642" y="34756"/>
                    <a:pt x="11540" y="34773"/>
                    <a:pt x="11438" y="34807"/>
                  </a:cubicBezTo>
                  <a:cubicBezTo>
                    <a:pt x="11404" y="34994"/>
                    <a:pt x="11370" y="35197"/>
                    <a:pt x="11353" y="35401"/>
                  </a:cubicBezTo>
                  <a:cubicBezTo>
                    <a:pt x="11200" y="36574"/>
                    <a:pt x="11048" y="37730"/>
                    <a:pt x="10912" y="38902"/>
                  </a:cubicBezTo>
                  <a:cubicBezTo>
                    <a:pt x="9875" y="39463"/>
                    <a:pt x="8821" y="40041"/>
                    <a:pt x="7784" y="40636"/>
                  </a:cubicBezTo>
                  <a:lnTo>
                    <a:pt x="7716" y="40653"/>
                  </a:lnTo>
                  <a:cubicBezTo>
                    <a:pt x="7801" y="40415"/>
                    <a:pt x="7886" y="40160"/>
                    <a:pt x="7988" y="39922"/>
                  </a:cubicBezTo>
                  <a:cubicBezTo>
                    <a:pt x="8617" y="38274"/>
                    <a:pt x="9365" y="36659"/>
                    <a:pt x="10130" y="35044"/>
                  </a:cubicBezTo>
                  <a:lnTo>
                    <a:pt x="10130" y="35044"/>
                  </a:lnTo>
                  <a:cubicBezTo>
                    <a:pt x="10028" y="35061"/>
                    <a:pt x="9909" y="35095"/>
                    <a:pt x="9807" y="35095"/>
                  </a:cubicBezTo>
                  <a:cubicBezTo>
                    <a:pt x="9263" y="36234"/>
                    <a:pt x="8736" y="37390"/>
                    <a:pt x="8243" y="38545"/>
                  </a:cubicBezTo>
                  <a:cubicBezTo>
                    <a:pt x="7903" y="39293"/>
                    <a:pt x="7598" y="40075"/>
                    <a:pt x="7326" y="40874"/>
                  </a:cubicBezTo>
                  <a:cubicBezTo>
                    <a:pt x="7071" y="41027"/>
                    <a:pt x="6799" y="41180"/>
                    <a:pt x="6527" y="41316"/>
                  </a:cubicBezTo>
                  <a:cubicBezTo>
                    <a:pt x="6901" y="40041"/>
                    <a:pt x="7258" y="38749"/>
                    <a:pt x="7581" y="37441"/>
                  </a:cubicBezTo>
                  <a:cubicBezTo>
                    <a:pt x="7767" y="36710"/>
                    <a:pt x="7937" y="35979"/>
                    <a:pt x="8107" y="35231"/>
                  </a:cubicBezTo>
                  <a:lnTo>
                    <a:pt x="7547" y="35231"/>
                  </a:lnTo>
                  <a:cubicBezTo>
                    <a:pt x="6544" y="36846"/>
                    <a:pt x="5524" y="38478"/>
                    <a:pt x="4504" y="40075"/>
                  </a:cubicBezTo>
                  <a:cubicBezTo>
                    <a:pt x="4385" y="40245"/>
                    <a:pt x="4283" y="40415"/>
                    <a:pt x="4164" y="40585"/>
                  </a:cubicBezTo>
                  <a:cubicBezTo>
                    <a:pt x="3536" y="39956"/>
                    <a:pt x="2924" y="39310"/>
                    <a:pt x="2346" y="38647"/>
                  </a:cubicBezTo>
                  <a:cubicBezTo>
                    <a:pt x="2448" y="37730"/>
                    <a:pt x="2550" y="36795"/>
                    <a:pt x="2652" y="35877"/>
                  </a:cubicBezTo>
                  <a:cubicBezTo>
                    <a:pt x="2686" y="35639"/>
                    <a:pt x="2720" y="35401"/>
                    <a:pt x="2737" y="35163"/>
                  </a:cubicBezTo>
                  <a:cubicBezTo>
                    <a:pt x="2958" y="34773"/>
                    <a:pt x="3179" y="34382"/>
                    <a:pt x="3383" y="33974"/>
                  </a:cubicBezTo>
                  <a:cubicBezTo>
                    <a:pt x="3315" y="33923"/>
                    <a:pt x="3230" y="33872"/>
                    <a:pt x="3145" y="33821"/>
                  </a:cubicBezTo>
                  <a:cubicBezTo>
                    <a:pt x="3043" y="34008"/>
                    <a:pt x="2941" y="34195"/>
                    <a:pt x="2839" y="34382"/>
                  </a:cubicBezTo>
                  <a:cubicBezTo>
                    <a:pt x="2873" y="34144"/>
                    <a:pt x="2907" y="33889"/>
                    <a:pt x="2924" y="33651"/>
                  </a:cubicBezTo>
                  <a:cubicBezTo>
                    <a:pt x="2788" y="33532"/>
                    <a:pt x="2635" y="33413"/>
                    <a:pt x="2499" y="33294"/>
                  </a:cubicBezTo>
                  <a:cubicBezTo>
                    <a:pt x="1955" y="34212"/>
                    <a:pt x="1411" y="35146"/>
                    <a:pt x="884" y="36064"/>
                  </a:cubicBezTo>
                  <a:cubicBezTo>
                    <a:pt x="1122" y="34824"/>
                    <a:pt x="1343" y="33566"/>
                    <a:pt x="1564" y="32308"/>
                  </a:cubicBezTo>
                  <a:cubicBezTo>
                    <a:pt x="1479" y="32206"/>
                    <a:pt x="1394" y="32104"/>
                    <a:pt x="1326" y="32002"/>
                  </a:cubicBezTo>
                  <a:cubicBezTo>
                    <a:pt x="1071" y="33447"/>
                    <a:pt x="816" y="34909"/>
                    <a:pt x="528" y="36353"/>
                  </a:cubicBezTo>
                  <a:cubicBezTo>
                    <a:pt x="358" y="36098"/>
                    <a:pt x="171" y="35843"/>
                    <a:pt x="1" y="35605"/>
                  </a:cubicBezTo>
                  <a:lnTo>
                    <a:pt x="1" y="36098"/>
                  </a:lnTo>
                  <a:cubicBezTo>
                    <a:pt x="154" y="36319"/>
                    <a:pt x="307" y="36523"/>
                    <a:pt x="460" y="36744"/>
                  </a:cubicBezTo>
                  <a:cubicBezTo>
                    <a:pt x="460" y="36778"/>
                    <a:pt x="443" y="36829"/>
                    <a:pt x="443" y="36863"/>
                  </a:cubicBezTo>
                  <a:cubicBezTo>
                    <a:pt x="290" y="37118"/>
                    <a:pt x="154" y="37373"/>
                    <a:pt x="1" y="37628"/>
                  </a:cubicBezTo>
                  <a:lnTo>
                    <a:pt x="1" y="38223"/>
                  </a:lnTo>
                  <a:cubicBezTo>
                    <a:pt x="86" y="38070"/>
                    <a:pt x="171" y="37900"/>
                    <a:pt x="273" y="37747"/>
                  </a:cubicBezTo>
                  <a:lnTo>
                    <a:pt x="273" y="37747"/>
                  </a:lnTo>
                  <a:cubicBezTo>
                    <a:pt x="188" y="38172"/>
                    <a:pt x="86" y="38596"/>
                    <a:pt x="1" y="39021"/>
                  </a:cubicBezTo>
                  <a:lnTo>
                    <a:pt x="1" y="40398"/>
                  </a:lnTo>
                  <a:cubicBezTo>
                    <a:pt x="69" y="40075"/>
                    <a:pt x="154" y="39735"/>
                    <a:pt x="222" y="39395"/>
                  </a:cubicBezTo>
                  <a:cubicBezTo>
                    <a:pt x="460" y="39021"/>
                    <a:pt x="697" y="38647"/>
                    <a:pt x="935" y="38274"/>
                  </a:cubicBezTo>
                  <a:cubicBezTo>
                    <a:pt x="1037" y="38104"/>
                    <a:pt x="1139" y="37934"/>
                    <a:pt x="1241" y="37764"/>
                  </a:cubicBezTo>
                  <a:cubicBezTo>
                    <a:pt x="1513" y="38087"/>
                    <a:pt x="1785" y="38410"/>
                    <a:pt x="2057" y="38732"/>
                  </a:cubicBezTo>
                  <a:cubicBezTo>
                    <a:pt x="1938" y="39871"/>
                    <a:pt x="1836" y="40993"/>
                    <a:pt x="1734" y="42131"/>
                  </a:cubicBezTo>
                  <a:cubicBezTo>
                    <a:pt x="1683" y="42777"/>
                    <a:pt x="1649" y="43423"/>
                    <a:pt x="1615" y="44069"/>
                  </a:cubicBezTo>
                  <a:cubicBezTo>
                    <a:pt x="1071" y="44375"/>
                    <a:pt x="545" y="44664"/>
                    <a:pt x="1" y="44970"/>
                  </a:cubicBezTo>
                  <a:lnTo>
                    <a:pt x="1" y="45293"/>
                  </a:lnTo>
                  <a:cubicBezTo>
                    <a:pt x="528" y="45004"/>
                    <a:pt x="1071" y="44698"/>
                    <a:pt x="1598" y="44409"/>
                  </a:cubicBezTo>
                  <a:lnTo>
                    <a:pt x="1598" y="44409"/>
                  </a:lnTo>
                  <a:cubicBezTo>
                    <a:pt x="1598" y="44460"/>
                    <a:pt x="1581" y="44511"/>
                    <a:pt x="1581" y="44579"/>
                  </a:cubicBezTo>
                  <a:cubicBezTo>
                    <a:pt x="1054" y="45378"/>
                    <a:pt x="528" y="46176"/>
                    <a:pt x="1" y="46958"/>
                  </a:cubicBezTo>
                  <a:lnTo>
                    <a:pt x="1" y="47570"/>
                  </a:lnTo>
                  <a:cubicBezTo>
                    <a:pt x="528" y="47400"/>
                    <a:pt x="1037" y="47230"/>
                    <a:pt x="1564" y="47060"/>
                  </a:cubicBezTo>
                  <a:cubicBezTo>
                    <a:pt x="1598" y="48046"/>
                    <a:pt x="1683" y="49048"/>
                    <a:pt x="1853" y="50034"/>
                  </a:cubicBezTo>
                  <a:cubicBezTo>
                    <a:pt x="1972" y="50697"/>
                    <a:pt x="2125" y="51343"/>
                    <a:pt x="2329" y="51972"/>
                  </a:cubicBezTo>
                  <a:cubicBezTo>
                    <a:pt x="2339" y="52032"/>
                    <a:pt x="2409" y="52074"/>
                    <a:pt x="2474" y="52074"/>
                  </a:cubicBezTo>
                  <a:cubicBezTo>
                    <a:pt x="2520" y="52074"/>
                    <a:pt x="2563" y="52054"/>
                    <a:pt x="2584" y="52006"/>
                  </a:cubicBezTo>
                  <a:cubicBezTo>
                    <a:pt x="3519" y="50000"/>
                    <a:pt x="4334" y="47961"/>
                    <a:pt x="5065" y="45887"/>
                  </a:cubicBezTo>
                  <a:cubicBezTo>
                    <a:pt x="5558" y="45734"/>
                    <a:pt x="6051" y="45564"/>
                    <a:pt x="6561" y="45395"/>
                  </a:cubicBezTo>
                  <a:cubicBezTo>
                    <a:pt x="6578" y="45870"/>
                    <a:pt x="6612" y="46329"/>
                    <a:pt x="6714" y="46788"/>
                  </a:cubicBezTo>
                  <a:cubicBezTo>
                    <a:pt x="6850" y="47468"/>
                    <a:pt x="7071" y="48114"/>
                    <a:pt x="7394" y="48726"/>
                  </a:cubicBezTo>
                  <a:lnTo>
                    <a:pt x="7428" y="48760"/>
                  </a:lnTo>
                  <a:cubicBezTo>
                    <a:pt x="6646" y="50034"/>
                    <a:pt x="5881" y="51326"/>
                    <a:pt x="5133" y="52617"/>
                  </a:cubicBezTo>
                  <a:cubicBezTo>
                    <a:pt x="5252" y="52600"/>
                    <a:pt x="5354" y="52600"/>
                    <a:pt x="5473" y="52600"/>
                  </a:cubicBezTo>
                  <a:cubicBezTo>
                    <a:pt x="6000" y="51683"/>
                    <a:pt x="6544" y="50782"/>
                    <a:pt x="7088" y="49881"/>
                  </a:cubicBezTo>
                  <a:cubicBezTo>
                    <a:pt x="7699" y="48862"/>
                    <a:pt x="8328" y="47825"/>
                    <a:pt x="8974" y="46805"/>
                  </a:cubicBezTo>
                  <a:cubicBezTo>
                    <a:pt x="9365" y="46227"/>
                    <a:pt x="9756" y="45649"/>
                    <a:pt x="10147" y="45072"/>
                  </a:cubicBezTo>
                  <a:cubicBezTo>
                    <a:pt x="10453" y="45157"/>
                    <a:pt x="10776" y="45242"/>
                    <a:pt x="11099" y="45276"/>
                  </a:cubicBezTo>
                  <a:cubicBezTo>
                    <a:pt x="11319" y="45751"/>
                    <a:pt x="11625" y="46159"/>
                    <a:pt x="12050" y="46482"/>
                  </a:cubicBezTo>
                  <a:cubicBezTo>
                    <a:pt x="11387" y="47621"/>
                    <a:pt x="10742" y="48760"/>
                    <a:pt x="10079" y="49898"/>
                  </a:cubicBezTo>
                  <a:cubicBezTo>
                    <a:pt x="9586" y="50731"/>
                    <a:pt x="9093" y="51564"/>
                    <a:pt x="8600" y="52397"/>
                  </a:cubicBezTo>
                  <a:cubicBezTo>
                    <a:pt x="8923" y="52363"/>
                    <a:pt x="9229" y="52329"/>
                    <a:pt x="9535" y="52295"/>
                  </a:cubicBezTo>
                  <a:cubicBezTo>
                    <a:pt x="14294" y="49099"/>
                    <a:pt x="19171" y="46057"/>
                    <a:pt x="24168" y="43202"/>
                  </a:cubicBezTo>
                  <a:lnTo>
                    <a:pt x="24168" y="43202"/>
                  </a:lnTo>
                  <a:cubicBezTo>
                    <a:pt x="23607" y="44256"/>
                    <a:pt x="23046" y="45310"/>
                    <a:pt x="22485" y="46363"/>
                  </a:cubicBezTo>
                  <a:cubicBezTo>
                    <a:pt x="21483" y="46822"/>
                    <a:pt x="20480" y="47281"/>
                    <a:pt x="19477" y="47757"/>
                  </a:cubicBezTo>
                  <a:cubicBezTo>
                    <a:pt x="16265" y="49235"/>
                    <a:pt x="13070" y="50748"/>
                    <a:pt x="9875" y="52261"/>
                  </a:cubicBezTo>
                  <a:cubicBezTo>
                    <a:pt x="10181" y="52227"/>
                    <a:pt x="10470" y="52176"/>
                    <a:pt x="10776" y="52142"/>
                  </a:cubicBezTo>
                  <a:cubicBezTo>
                    <a:pt x="14600" y="50340"/>
                    <a:pt x="18423" y="48539"/>
                    <a:pt x="22264" y="46771"/>
                  </a:cubicBezTo>
                  <a:lnTo>
                    <a:pt x="22264" y="46771"/>
                  </a:lnTo>
                  <a:cubicBezTo>
                    <a:pt x="21907" y="47451"/>
                    <a:pt x="21551" y="48131"/>
                    <a:pt x="21194" y="48811"/>
                  </a:cubicBezTo>
                  <a:cubicBezTo>
                    <a:pt x="20956" y="49235"/>
                    <a:pt x="20735" y="49660"/>
                    <a:pt x="20514" y="50102"/>
                  </a:cubicBezTo>
                  <a:cubicBezTo>
                    <a:pt x="20718" y="50034"/>
                    <a:pt x="20922" y="49983"/>
                    <a:pt x="21126" y="49915"/>
                  </a:cubicBezTo>
                  <a:cubicBezTo>
                    <a:pt x="21737" y="48760"/>
                    <a:pt x="22349" y="47604"/>
                    <a:pt x="22978" y="46448"/>
                  </a:cubicBezTo>
                  <a:cubicBezTo>
                    <a:pt x="23505" y="46210"/>
                    <a:pt x="24032" y="45972"/>
                    <a:pt x="24559" y="45717"/>
                  </a:cubicBezTo>
                  <a:lnTo>
                    <a:pt x="24559" y="45717"/>
                  </a:lnTo>
                  <a:cubicBezTo>
                    <a:pt x="23709" y="47043"/>
                    <a:pt x="22842" y="48352"/>
                    <a:pt x="21975" y="49660"/>
                  </a:cubicBezTo>
                  <a:cubicBezTo>
                    <a:pt x="22128" y="49626"/>
                    <a:pt x="22281" y="49575"/>
                    <a:pt x="22417" y="49541"/>
                  </a:cubicBezTo>
                  <a:cubicBezTo>
                    <a:pt x="23301" y="48199"/>
                    <a:pt x="24168" y="46856"/>
                    <a:pt x="25035" y="45513"/>
                  </a:cubicBezTo>
                  <a:cubicBezTo>
                    <a:pt x="25697" y="45208"/>
                    <a:pt x="26343" y="44919"/>
                    <a:pt x="27006" y="44613"/>
                  </a:cubicBezTo>
                  <a:lnTo>
                    <a:pt x="27006" y="44613"/>
                  </a:lnTo>
                  <a:cubicBezTo>
                    <a:pt x="26904" y="44800"/>
                    <a:pt x="26802" y="44970"/>
                    <a:pt x="26700" y="45157"/>
                  </a:cubicBezTo>
                  <a:cubicBezTo>
                    <a:pt x="25884" y="46516"/>
                    <a:pt x="24984" y="48029"/>
                    <a:pt x="23726" y="49133"/>
                  </a:cubicBezTo>
                  <a:cubicBezTo>
                    <a:pt x="23913" y="49065"/>
                    <a:pt x="24100" y="49014"/>
                    <a:pt x="24304" y="48947"/>
                  </a:cubicBezTo>
                  <a:cubicBezTo>
                    <a:pt x="24746" y="48505"/>
                    <a:pt x="25136" y="48029"/>
                    <a:pt x="25493" y="47536"/>
                  </a:cubicBezTo>
                  <a:cubicBezTo>
                    <a:pt x="26224" y="46533"/>
                    <a:pt x="26853" y="45463"/>
                    <a:pt x="27482" y="44409"/>
                  </a:cubicBezTo>
                  <a:cubicBezTo>
                    <a:pt x="27550" y="44375"/>
                    <a:pt x="27635" y="44341"/>
                    <a:pt x="27703" y="44307"/>
                  </a:cubicBezTo>
                  <a:cubicBezTo>
                    <a:pt x="29079" y="45072"/>
                    <a:pt x="30609" y="45649"/>
                    <a:pt x="32206" y="45751"/>
                  </a:cubicBezTo>
                  <a:cubicBezTo>
                    <a:pt x="32381" y="45763"/>
                    <a:pt x="32556" y="45769"/>
                    <a:pt x="32730" y="45769"/>
                  </a:cubicBezTo>
                  <a:cubicBezTo>
                    <a:pt x="33049" y="45769"/>
                    <a:pt x="33367" y="45750"/>
                    <a:pt x="33685" y="45717"/>
                  </a:cubicBezTo>
                  <a:cubicBezTo>
                    <a:pt x="34144" y="45547"/>
                    <a:pt x="34620" y="45378"/>
                    <a:pt x="35079" y="45225"/>
                  </a:cubicBezTo>
                  <a:cubicBezTo>
                    <a:pt x="35130" y="45055"/>
                    <a:pt x="35147" y="44817"/>
                    <a:pt x="35181" y="44681"/>
                  </a:cubicBezTo>
                  <a:cubicBezTo>
                    <a:pt x="35317" y="44171"/>
                    <a:pt x="35419" y="43661"/>
                    <a:pt x="35504" y="43151"/>
                  </a:cubicBezTo>
                  <a:cubicBezTo>
                    <a:pt x="35639" y="42352"/>
                    <a:pt x="35724" y="41571"/>
                    <a:pt x="35775" y="40772"/>
                  </a:cubicBezTo>
                  <a:cubicBezTo>
                    <a:pt x="36744" y="40364"/>
                    <a:pt x="37713" y="39956"/>
                    <a:pt x="38682" y="39565"/>
                  </a:cubicBezTo>
                  <a:lnTo>
                    <a:pt x="38682" y="39565"/>
                  </a:lnTo>
                  <a:cubicBezTo>
                    <a:pt x="37662" y="41299"/>
                    <a:pt x="36710" y="43083"/>
                    <a:pt x="35945" y="44919"/>
                  </a:cubicBezTo>
                  <a:cubicBezTo>
                    <a:pt x="36064" y="44885"/>
                    <a:pt x="36183" y="44834"/>
                    <a:pt x="36319" y="44800"/>
                  </a:cubicBezTo>
                  <a:cubicBezTo>
                    <a:pt x="37101" y="42930"/>
                    <a:pt x="38087" y="41129"/>
                    <a:pt x="39123" y="39378"/>
                  </a:cubicBezTo>
                  <a:cubicBezTo>
                    <a:pt x="40432" y="38834"/>
                    <a:pt x="41724" y="38308"/>
                    <a:pt x="43032" y="37798"/>
                  </a:cubicBezTo>
                  <a:lnTo>
                    <a:pt x="43032" y="37798"/>
                  </a:lnTo>
                  <a:cubicBezTo>
                    <a:pt x="42421" y="38783"/>
                    <a:pt x="41792" y="39769"/>
                    <a:pt x="41129" y="40721"/>
                  </a:cubicBezTo>
                  <a:cubicBezTo>
                    <a:pt x="40381" y="41826"/>
                    <a:pt x="39616" y="42896"/>
                    <a:pt x="38818" y="43950"/>
                  </a:cubicBezTo>
                  <a:cubicBezTo>
                    <a:pt x="38988" y="43899"/>
                    <a:pt x="39140" y="43848"/>
                    <a:pt x="39310" y="43797"/>
                  </a:cubicBezTo>
                  <a:cubicBezTo>
                    <a:pt x="40789" y="41792"/>
                    <a:pt x="42183" y="39718"/>
                    <a:pt x="43491" y="37611"/>
                  </a:cubicBezTo>
                  <a:cubicBezTo>
                    <a:pt x="43746" y="37509"/>
                    <a:pt x="44018" y="37407"/>
                    <a:pt x="44273" y="37305"/>
                  </a:cubicBezTo>
                  <a:lnTo>
                    <a:pt x="44273" y="37305"/>
                  </a:lnTo>
                  <a:cubicBezTo>
                    <a:pt x="43406" y="38681"/>
                    <a:pt x="42556" y="40058"/>
                    <a:pt x="41707" y="41452"/>
                  </a:cubicBezTo>
                  <a:cubicBezTo>
                    <a:pt x="41333" y="42097"/>
                    <a:pt x="40942" y="42743"/>
                    <a:pt x="40568" y="43372"/>
                  </a:cubicBezTo>
                  <a:cubicBezTo>
                    <a:pt x="40704" y="43338"/>
                    <a:pt x="40857" y="43287"/>
                    <a:pt x="40993" y="43236"/>
                  </a:cubicBezTo>
                  <a:cubicBezTo>
                    <a:pt x="42200" y="41180"/>
                    <a:pt x="43457" y="39140"/>
                    <a:pt x="44732" y="37135"/>
                  </a:cubicBezTo>
                  <a:cubicBezTo>
                    <a:pt x="45480" y="36829"/>
                    <a:pt x="46244" y="36540"/>
                    <a:pt x="47009" y="36251"/>
                  </a:cubicBezTo>
                  <a:lnTo>
                    <a:pt x="47009" y="36251"/>
                  </a:lnTo>
                  <a:cubicBezTo>
                    <a:pt x="46227" y="37696"/>
                    <a:pt x="45446" y="39123"/>
                    <a:pt x="44647" y="40568"/>
                  </a:cubicBezTo>
                  <a:cubicBezTo>
                    <a:pt x="44341" y="41078"/>
                    <a:pt x="44052" y="41605"/>
                    <a:pt x="43763" y="42131"/>
                  </a:cubicBezTo>
                  <a:lnTo>
                    <a:pt x="43066" y="42539"/>
                  </a:lnTo>
                  <a:cubicBezTo>
                    <a:pt x="43525" y="42386"/>
                    <a:pt x="43984" y="42216"/>
                    <a:pt x="44443" y="42046"/>
                  </a:cubicBezTo>
                  <a:cubicBezTo>
                    <a:pt x="47383" y="40313"/>
                    <a:pt x="50340" y="38562"/>
                    <a:pt x="53280" y="36829"/>
                  </a:cubicBezTo>
                  <a:cubicBezTo>
                    <a:pt x="54011" y="36387"/>
                    <a:pt x="54742" y="35962"/>
                    <a:pt x="55473" y="35520"/>
                  </a:cubicBezTo>
                  <a:lnTo>
                    <a:pt x="55473" y="35520"/>
                  </a:lnTo>
                  <a:cubicBezTo>
                    <a:pt x="55167" y="36115"/>
                    <a:pt x="54878" y="36693"/>
                    <a:pt x="54572" y="37271"/>
                  </a:cubicBezTo>
                  <a:cubicBezTo>
                    <a:pt x="54725" y="37169"/>
                    <a:pt x="54895" y="37067"/>
                    <a:pt x="55065" y="36948"/>
                  </a:cubicBezTo>
                  <a:cubicBezTo>
                    <a:pt x="55354" y="36387"/>
                    <a:pt x="55660" y="35809"/>
                    <a:pt x="55949" y="35248"/>
                  </a:cubicBezTo>
                  <a:cubicBezTo>
                    <a:pt x="56560" y="34892"/>
                    <a:pt x="57172" y="34518"/>
                    <a:pt x="57767" y="34161"/>
                  </a:cubicBezTo>
                  <a:lnTo>
                    <a:pt x="57767" y="34161"/>
                  </a:lnTo>
                  <a:cubicBezTo>
                    <a:pt x="57461" y="34688"/>
                    <a:pt x="57138" y="35214"/>
                    <a:pt x="56815" y="35741"/>
                  </a:cubicBezTo>
                  <a:cubicBezTo>
                    <a:pt x="57019" y="35588"/>
                    <a:pt x="57223" y="35435"/>
                    <a:pt x="57427" y="35282"/>
                  </a:cubicBezTo>
                  <a:cubicBezTo>
                    <a:pt x="57716" y="34807"/>
                    <a:pt x="58005" y="34348"/>
                    <a:pt x="58294" y="33872"/>
                  </a:cubicBezTo>
                  <a:cubicBezTo>
                    <a:pt x="59127" y="33379"/>
                    <a:pt x="59943" y="32886"/>
                    <a:pt x="60775" y="32393"/>
                  </a:cubicBezTo>
                  <a:cubicBezTo>
                    <a:pt x="61047" y="32138"/>
                    <a:pt x="61302" y="31866"/>
                    <a:pt x="61574" y="31594"/>
                  </a:cubicBezTo>
                  <a:lnTo>
                    <a:pt x="61574" y="31594"/>
                  </a:lnTo>
                  <a:cubicBezTo>
                    <a:pt x="60571" y="32189"/>
                    <a:pt x="59586" y="32767"/>
                    <a:pt x="58583" y="33362"/>
                  </a:cubicBezTo>
                  <a:cubicBezTo>
                    <a:pt x="58889" y="32869"/>
                    <a:pt x="59178" y="32376"/>
                    <a:pt x="59467" y="31883"/>
                  </a:cubicBezTo>
                  <a:cubicBezTo>
                    <a:pt x="60333" y="31611"/>
                    <a:pt x="61200" y="31340"/>
                    <a:pt x="62067" y="31085"/>
                  </a:cubicBezTo>
                  <a:cubicBezTo>
                    <a:pt x="62186" y="30949"/>
                    <a:pt x="62305" y="30813"/>
                    <a:pt x="62441" y="30677"/>
                  </a:cubicBezTo>
                  <a:lnTo>
                    <a:pt x="62441" y="30677"/>
                  </a:lnTo>
                  <a:cubicBezTo>
                    <a:pt x="61523" y="30949"/>
                    <a:pt x="60588" y="31238"/>
                    <a:pt x="59671" y="31526"/>
                  </a:cubicBezTo>
                  <a:cubicBezTo>
                    <a:pt x="60078" y="30847"/>
                    <a:pt x="60469" y="30167"/>
                    <a:pt x="60860" y="29487"/>
                  </a:cubicBezTo>
                  <a:cubicBezTo>
                    <a:pt x="61387" y="29725"/>
                    <a:pt x="61948" y="29929"/>
                    <a:pt x="62526" y="29946"/>
                  </a:cubicBezTo>
                  <a:cubicBezTo>
                    <a:pt x="62747" y="29946"/>
                    <a:pt x="62934" y="29929"/>
                    <a:pt x="63138" y="29878"/>
                  </a:cubicBezTo>
                  <a:cubicBezTo>
                    <a:pt x="63240" y="29759"/>
                    <a:pt x="63342" y="29623"/>
                    <a:pt x="63461" y="29504"/>
                  </a:cubicBezTo>
                  <a:lnTo>
                    <a:pt x="63461" y="29504"/>
                  </a:lnTo>
                  <a:cubicBezTo>
                    <a:pt x="63171" y="29596"/>
                    <a:pt x="62881" y="29660"/>
                    <a:pt x="62567" y="29660"/>
                  </a:cubicBezTo>
                  <a:cubicBezTo>
                    <a:pt x="62531" y="29660"/>
                    <a:pt x="62495" y="29659"/>
                    <a:pt x="62458" y="29657"/>
                  </a:cubicBezTo>
                  <a:cubicBezTo>
                    <a:pt x="61965" y="29640"/>
                    <a:pt x="61472" y="29470"/>
                    <a:pt x="60996" y="29249"/>
                  </a:cubicBezTo>
                  <a:cubicBezTo>
                    <a:pt x="61676" y="28059"/>
                    <a:pt x="62373" y="26870"/>
                    <a:pt x="63036" y="25663"/>
                  </a:cubicBezTo>
                  <a:cubicBezTo>
                    <a:pt x="63562" y="25374"/>
                    <a:pt x="64072" y="25085"/>
                    <a:pt x="64565" y="24762"/>
                  </a:cubicBezTo>
                  <a:cubicBezTo>
                    <a:pt x="64687" y="24686"/>
                    <a:pt x="64631" y="24500"/>
                    <a:pt x="64508" y="24500"/>
                  </a:cubicBezTo>
                  <a:cubicBezTo>
                    <a:pt x="64494" y="24500"/>
                    <a:pt x="64479" y="24502"/>
                    <a:pt x="64463" y="24508"/>
                  </a:cubicBezTo>
                  <a:cubicBezTo>
                    <a:pt x="64140" y="24626"/>
                    <a:pt x="63817" y="24745"/>
                    <a:pt x="63494" y="24864"/>
                  </a:cubicBezTo>
                  <a:cubicBezTo>
                    <a:pt x="63766" y="24372"/>
                    <a:pt x="64038" y="23879"/>
                    <a:pt x="64310" y="23403"/>
                  </a:cubicBezTo>
                  <a:cubicBezTo>
                    <a:pt x="64548" y="22961"/>
                    <a:pt x="64786" y="22519"/>
                    <a:pt x="65024" y="22077"/>
                  </a:cubicBezTo>
                  <a:cubicBezTo>
                    <a:pt x="65160" y="22434"/>
                    <a:pt x="65296" y="22791"/>
                    <a:pt x="65415" y="23148"/>
                  </a:cubicBezTo>
                  <a:cubicBezTo>
                    <a:pt x="65738" y="24202"/>
                    <a:pt x="65908" y="25374"/>
                    <a:pt x="65721" y="26479"/>
                  </a:cubicBezTo>
                  <a:cubicBezTo>
                    <a:pt x="65840" y="26292"/>
                    <a:pt x="65959" y="26105"/>
                    <a:pt x="66078" y="25918"/>
                  </a:cubicBezTo>
                  <a:cubicBezTo>
                    <a:pt x="66180" y="24508"/>
                    <a:pt x="65772" y="23080"/>
                    <a:pt x="65194" y="21754"/>
                  </a:cubicBezTo>
                  <a:cubicBezTo>
                    <a:pt x="67318" y="17845"/>
                    <a:pt x="69375" y="13886"/>
                    <a:pt x="71329" y="9909"/>
                  </a:cubicBezTo>
                  <a:cubicBezTo>
                    <a:pt x="71346" y="9603"/>
                    <a:pt x="71363" y="9314"/>
                    <a:pt x="71380" y="9008"/>
                  </a:cubicBezTo>
                  <a:lnTo>
                    <a:pt x="71380" y="9008"/>
                  </a:lnTo>
                  <a:cubicBezTo>
                    <a:pt x="70157" y="9518"/>
                    <a:pt x="68933" y="10028"/>
                    <a:pt x="67726" y="10554"/>
                  </a:cubicBezTo>
                  <a:cubicBezTo>
                    <a:pt x="68814" y="8056"/>
                    <a:pt x="69885" y="5541"/>
                    <a:pt x="70921" y="3026"/>
                  </a:cubicBezTo>
                  <a:cubicBezTo>
                    <a:pt x="70887" y="2856"/>
                    <a:pt x="70853" y="2686"/>
                    <a:pt x="70819" y="2516"/>
                  </a:cubicBezTo>
                  <a:cubicBezTo>
                    <a:pt x="70802" y="2584"/>
                    <a:pt x="70768" y="2635"/>
                    <a:pt x="70751" y="2703"/>
                  </a:cubicBezTo>
                  <a:cubicBezTo>
                    <a:pt x="67607" y="6119"/>
                    <a:pt x="64565" y="9637"/>
                    <a:pt x="61642" y="13206"/>
                  </a:cubicBezTo>
                  <a:cubicBezTo>
                    <a:pt x="61268" y="13376"/>
                    <a:pt x="60894" y="13546"/>
                    <a:pt x="60520" y="13699"/>
                  </a:cubicBezTo>
                  <a:cubicBezTo>
                    <a:pt x="60095" y="13036"/>
                    <a:pt x="59671" y="12373"/>
                    <a:pt x="59229" y="11710"/>
                  </a:cubicBezTo>
                  <a:cubicBezTo>
                    <a:pt x="59297" y="11540"/>
                    <a:pt x="59365" y="11370"/>
                    <a:pt x="59450" y="11200"/>
                  </a:cubicBezTo>
                  <a:cubicBezTo>
                    <a:pt x="60095" y="10419"/>
                    <a:pt x="60758" y="9620"/>
                    <a:pt x="61438" y="8855"/>
                  </a:cubicBezTo>
                  <a:cubicBezTo>
                    <a:pt x="62033" y="8141"/>
                    <a:pt x="62645" y="7444"/>
                    <a:pt x="63274" y="6748"/>
                  </a:cubicBezTo>
                  <a:cubicBezTo>
                    <a:pt x="64803" y="6323"/>
                    <a:pt x="66350" y="5881"/>
                    <a:pt x="67879" y="5422"/>
                  </a:cubicBezTo>
                  <a:cubicBezTo>
                    <a:pt x="68032" y="5388"/>
                    <a:pt x="68015" y="5150"/>
                    <a:pt x="67845" y="5150"/>
                  </a:cubicBezTo>
                  <a:cubicBezTo>
                    <a:pt x="66707" y="5184"/>
                    <a:pt x="65585" y="5286"/>
                    <a:pt x="64463" y="5422"/>
                  </a:cubicBezTo>
                  <a:cubicBezTo>
                    <a:pt x="64973" y="4844"/>
                    <a:pt x="65483" y="4266"/>
                    <a:pt x="66010" y="3705"/>
                  </a:cubicBezTo>
                  <a:cubicBezTo>
                    <a:pt x="66792" y="2839"/>
                    <a:pt x="67590" y="1989"/>
                    <a:pt x="68389" y="1139"/>
                  </a:cubicBezTo>
                  <a:cubicBezTo>
                    <a:pt x="68576" y="935"/>
                    <a:pt x="68746" y="714"/>
                    <a:pt x="68967" y="527"/>
                  </a:cubicBezTo>
                  <a:cubicBezTo>
                    <a:pt x="69073" y="436"/>
                    <a:pt x="69167" y="402"/>
                    <a:pt x="69264" y="402"/>
                  </a:cubicBezTo>
                  <a:cubicBezTo>
                    <a:pt x="69401" y="402"/>
                    <a:pt x="69543" y="468"/>
                    <a:pt x="69732" y="527"/>
                  </a:cubicBezTo>
                  <a:cubicBezTo>
                    <a:pt x="69919" y="578"/>
                    <a:pt x="70106" y="629"/>
                    <a:pt x="70293" y="680"/>
                  </a:cubicBezTo>
                  <a:cubicBezTo>
                    <a:pt x="70242" y="578"/>
                    <a:pt x="70208" y="476"/>
                    <a:pt x="70157" y="357"/>
                  </a:cubicBezTo>
                  <a:cubicBezTo>
                    <a:pt x="69817" y="255"/>
                    <a:pt x="69477" y="170"/>
                    <a:pt x="69120" y="69"/>
                  </a:cubicBezTo>
                  <a:cubicBezTo>
                    <a:pt x="69111" y="64"/>
                    <a:pt x="69099" y="62"/>
                    <a:pt x="69087" y="62"/>
                  </a:cubicBezTo>
                  <a:cubicBezTo>
                    <a:pt x="69052" y="62"/>
                    <a:pt x="69009" y="78"/>
                    <a:pt x="68984" y="102"/>
                  </a:cubicBezTo>
                  <a:cubicBezTo>
                    <a:pt x="69001" y="69"/>
                    <a:pt x="69018" y="35"/>
                    <a:pt x="69035" y="1"/>
                  </a:cubicBezTo>
                  <a:lnTo>
                    <a:pt x="68695" y="1"/>
                  </a:lnTo>
                  <a:cubicBezTo>
                    <a:pt x="68253" y="714"/>
                    <a:pt x="67709" y="1377"/>
                    <a:pt x="67114" y="1989"/>
                  </a:cubicBezTo>
                  <a:cubicBezTo>
                    <a:pt x="65687" y="3400"/>
                    <a:pt x="63885" y="4385"/>
                    <a:pt x="61982" y="5116"/>
                  </a:cubicBezTo>
                  <a:cubicBezTo>
                    <a:pt x="62679" y="3417"/>
                    <a:pt x="63359" y="1717"/>
                    <a:pt x="64004" y="1"/>
                  </a:cubicBezTo>
                  <a:lnTo>
                    <a:pt x="63698" y="1"/>
                  </a:lnTo>
                  <a:cubicBezTo>
                    <a:pt x="63019" y="1751"/>
                    <a:pt x="62322" y="3519"/>
                    <a:pt x="61608" y="5269"/>
                  </a:cubicBezTo>
                  <a:cubicBezTo>
                    <a:pt x="61081" y="5456"/>
                    <a:pt x="60537" y="5643"/>
                    <a:pt x="59993" y="5796"/>
                  </a:cubicBezTo>
                  <a:cubicBezTo>
                    <a:pt x="58617" y="6204"/>
                    <a:pt x="57223" y="6527"/>
                    <a:pt x="55813" y="6816"/>
                  </a:cubicBezTo>
                  <a:cubicBezTo>
                    <a:pt x="54572" y="5099"/>
                    <a:pt x="53297" y="3417"/>
                    <a:pt x="51972" y="1768"/>
                  </a:cubicBezTo>
                  <a:cubicBezTo>
                    <a:pt x="51547" y="1241"/>
                    <a:pt x="51122" y="731"/>
                    <a:pt x="50680" y="204"/>
                  </a:cubicBezTo>
                  <a:cubicBezTo>
                    <a:pt x="50731" y="136"/>
                    <a:pt x="50799" y="69"/>
                    <a:pt x="50850" y="1"/>
                  </a:cubicBezTo>
                  <a:lnTo>
                    <a:pt x="50136" y="1"/>
                  </a:lnTo>
                  <a:cubicBezTo>
                    <a:pt x="50204" y="69"/>
                    <a:pt x="50255" y="119"/>
                    <a:pt x="50306" y="187"/>
                  </a:cubicBezTo>
                  <a:cubicBezTo>
                    <a:pt x="50289" y="221"/>
                    <a:pt x="50272" y="255"/>
                    <a:pt x="50272" y="289"/>
                  </a:cubicBezTo>
                  <a:cubicBezTo>
                    <a:pt x="49202" y="1717"/>
                    <a:pt x="48148" y="3162"/>
                    <a:pt x="47128" y="4623"/>
                  </a:cubicBezTo>
                  <a:cubicBezTo>
                    <a:pt x="46414" y="5626"/>
                    <a:pt x="45735" y="6629"/>
                    <a:pt x="45038" y="7631"/>
                  </a:cubicBezTo>
                  <a:cubicBezTo>
                    <a:pt x="44987" y="7529"/>
                    <a:pt x="44936" y="7410"/>
                    <a:pt x="44885" y="7291"/>
                  </a:cubicBezTo>
                  <a:cubicBezTo>
                    <a:pt x="45769" y="4878"/>
                    <a:pt x="46635" y="2431"/>
                    <a:pt x="47468" y="1"/>
                  </a:cubicBezTo>
                  <a:lnTo>
                    <a:pt x="47145" y="1"/>
                  </a:lnTo>
                  <a:cubicBezTo>
                    <a:pt x="46363" y="2312"/>
                    <a:pt x="45548" y="4640"/>
                    <a:pt x="44715" y="6935"/>
                  </a:cubicBezTo>
                  <a:cubicBezTo>
                    <a:pt x="44120" y="5694"/>
                    <a:pt x="43508" y="4470"/>
                    <a:pt x="42896" y="3230"/>
                  </a:cubicBezTo>
                  <a:cubicBezTo>
                    <a:pt x="43950" y="2142"/>
                    <a:pt x="45004" y="1071"/>
                    <a:pt x="46091" y="1"/>
                  </a:cubicBezTo>
                  <a:lnTo>
                    <a:pt x="45667" y="1"/>
                  </a:lnTo>
                  <a:cubicBezTo>
                    <a:pt x="44698" y="969"/>
                    <a:pt x="43712" y="1972"/>
                    <a:pt x="42743" y="2958"/>
                  </a:cubicBezTo>
                  <a:cubicBezTo>
                    <a:pt x="42234" y="1972"/>
                    <a:pt x="41724" y="986"/>
                    <a:pt x="41180" y="1"/>
                  </a:cubicBezTo>
                  <a:lnTo>
                    <a:pt x="40041" y="1"/>
                  </a:lnTo>
                  <a:cubicBezTo>
                    <a:pt x="39412" y="170"/>
                    <a:pt x="38784" y="357"/>
                    <a:pt x="38155" y="544"/>
                  </a:cubicBezTo>
                  <a:cubicBezTo>
                    <a:pt x="37764" y="663"/>
                    <a:pt x="37373" y="782"/>
                    <a:pt x="36965" y="918"/>
                  </a:cubicBezTo>
                  <a:cubicBezTo>
                    <a:pt x="36999" y="612"/>
                    <a:pt x="37016" y="306"/>
                    <a:pt x="37050" y="1"/>
                  </a:cubicBezTo>
                  <a:lnTo>
                    <a:pt x="36761" y="1"/>
                  </a:lnTo>
                  <a:cubicBezTo>
                    <a:pt x="36727" y="340"/>
                    <a:pt x="36693" y="663"/>
                    <a:pt x="36659" y="1003"/>
                  </a:cubicBezTo>
                  <a:cubicBezTo>
                    <a:pt x="36234" y="1139"/>
                    <a:pt x="35809" y="1275"/>
                    <a:pt x="35385" y="1411"/>
                  </a:cubicBezTo>
                  <a:cubicBezTo>
                    <a:pt x="35605" y="935"/>
                    <a:pt x="35809" y="459"/>
                    <a:pt x="36030" y="1"/>
                  </a:cubicBezTo>
                  <a:lnTo>
                    <a:pt x="35707" y="1"/>
                  </a:lnTo>
                  <a:cubicBezTo>
                    <a:pt x="35487" y="510"/>
                    <a:pt x="35249" y="1020"/>
                    <a:pt x="35028" y="1530"/>
                  </a:cubicBezTo>
                  <a:cubicBezTo>
                    <a:pt x="34977" y="1547"/>
                    <a:pt x="34909" y="1564"/>
                    <a:pt x="34858" y="1581"/>
                  </a:cubicBezTo>
                  <a:cubicBezTo>
                    <a:pt x="34586" y="1054"/>
                    <a:pt x="34314" y="527"/>
                    <a:pt x="34059" y="1"/>
                  </a:cubicBezTo>
                  <a:lnTo>
                    <a:pt x="33736" y="1"/>
                  </a:lnTo>
                  <a:cubicBezTo>
                    <a:pt x="34008" y="561"/>
                    <a:pt x="34280" y="1122"/>
                    <a:pt x="34586" y="1683"/>
                  </a:cubicBezTo>
                  <a:cubicBezTo>
                    <a:pt x="32937" y="2227"/>
                    <a:pt x="31323" y="2788"/>
                    <a:pt x="29708" y="3400"/>
                  </a:cubicBezTo>
                  <a:cubicBezTo>
                    <a:pt x="29470" y="2482"/>
                    <a:pt x="29215" y="1581"/>
                    <a:pt x="28926" y="680"/>
                  </a:cubicBezTo>
                  <a:cubicBezTo>
                    <a:pt x="28977" y="442"/>
                    <a:pt x="29011" y="221"/>
                    <a:pt x="29062" y="1"/>
                  </a:cubicBezTo>
                  <a:lnTo>
                    <a:pt x="28773" y="1"/>
                  </a:lnTo>
                  <a:cubicBezTo>
                    <a:pt x="28756" y="35"/>
                    <a:pt x="28739" y="85"/>
                    <a:pt x="28739" y="136"/>
                  </a:cubicBezTo>
                  <a:cubicBezTo>
                    <a:pt x="28722" y="85"/>
                    <a:pt x="28705" y="35"/>
                    <a:pt x="28688" y="1"/>
                  </a:cubicBezTo>
                  <a:lnTo>
                    <a:pt x="27890" y="1"/>
                  </a:lnTo>
                  <a:cubicBezTo>
                    <a:pt x="27669" y="527"/>
                    <a:pt x="27448" y="1054"/>
                    <a:pt x="27227" y="1598"/>
                  </a:cubicBezTo>
                  <a:cubicBezTo>
                    <a:pt x="26547" y="2771"/>
                    <a:pt x="25884" y="3960"/>
                    <a:pt x="25221" y="5150"/>
                  </a:cubicBezTo>
                  <a:cubicBezTo>
                    <a:pt x="24899" y="5269"/>
                    <a:pt x="24593" y="5405"/>
                    <a:pt x="24287" y="5524"/>
                  </a:cubicBezTo>
                  <a:lnTo>
                    <a:pt x="24270" y="5456"/>
                  </a:lnTo>
                  <a:cubicBezTo>
                    <a:pt x="24746" y="4334"/>
                    <a:pt x="25221" y="3196"/>
                    <a:pt x="25663" y="2057"/>
                  </a:cubicBezTo>
                  <a:cubicBezTo>
                    <a:pt x="26275" y="1360"/>
                    <a:pt x="26904" y="680"/>
                    <a:pt x="27533" y="1"/>
                  </a:cubicBezTo>
                  <a:lnTo>
                    <a:pt x="27142" y="1"/>
                  </a:lnTo>
                  <a:cubicBezTo>
                    <a:pt x="26751" y="425"/>
                    <a:pt x="26343" y="850"/>
                    <a:pt x="25952" y="1292"/>
                  </a:cubicBezTo>
                  <a:cubicBezTo>
                    <a:pt x="26122" y="850"/>
                    <a:pt x="26275" y="425"/>
                    <a:pt x="26428" y="1"/>
                  </a:cubicBezTo>
                  <a:lnTo>
                    <a:pt x="26122" y="1"/>
                  </a:lnTo>
                  <a:cubicBezTo>
                    <a:pt x="25884" y="646"/>
                    <a:pt x="25646" y="1292"/>
                    <a:pt x="25391" y="1938"/>
                  </a:cubicBezTo>
                  <a:cubicBezTo>
                    <a:pt x="24831" y="2567"/>
                    <a:pt x="24270" y="3213"/>
                    <a:pt x="23726" y="3858"/>
                  </a:cubicBezTo>
                  <a:cubicBezTo>
                    <a:pt x="23335" y="2584"/>
                    <a:pt x="22961" y="1309"/>
                    <a:pt x="22791" y="1"/>
                  </a:cubicBezTo>
                  <a:lnTo>
                    <a:pt x="22502" y="1"/>
                  </a:lnTo>
                  <a:cubicBezTo>
                    <a:pt x="22604" y="765"/>
                    <a:pt x="22757" y="1513"/>
                    <a:pt x="22944" y="2193"/>
                  </a:cubicBezTo>
                  <a:cubicBezTo>
                    <a:pt x="23114" y="2839"/>
                    <a:pt x="23301" y="3468"/>
                    <a:pt x="23505" y="4113"/>
                  </a:cubicBezTo>
                  <a:cubicBezTo>
                    <a:pt x="22706" y="5014"/>
                    <a:pt x="21924" y="5949"/>
                    <a:pt x="21160" y="6867"/>
                  </a:cubicBezTo>
                  <a:cubicBezTo>
                    <a:pt x="20327" y="7240"/>
                    <a:pt x="19511" y="7614"/>
                    <a:pt x="18678" y="7988"/>
                  </a:cubicBezTo>
                  <a:cubicBezTo>
                    <a:pt x="18916" y="5320"/>
                    <a:pt x="19120" y="2669"/>
                    <a:pt x="19307" y="1"/>
                  </a:cubicBezTo>
                  <a:lnTo>
                    <a:pt x="18712" y="1"/>
                  </a:lnTo>
                  <a:cubicBezTo>
                    <a:pt x="18559" y="357"/>
                    <a:pt x="18389" y="714"/>
                    <a:pt x="18219" y="1088"/>
                  </a:cubicBezTo>
                  <a:cubicBezTo>
                    <a:pt x="17506" y="2652"/>
                    <a:pt x="16724" y="4198"/>
                    <a:pt x="15925" y="5728"/>
                  </a:cubicBezTo>
                  <a:cubicBezTo>
                    <a:pt x="15806" y="5235"/>
                    <a:pt x="15670" y="4725"/>
                    <a:pt x="15517" y="4232"/>
                  </a:cubicBezTo>
                  <a:cubicBezTo>
                    <a:pt x="16027" y="2822"/>
                    <a:pt x="16520" y="1411"/>
                    <a:pt x="17013" y="1"/>
                  </a:cubicBezTo>
                  <a:lnTo>
                    <a:pt x="16707" y="1"/>
                  </a:lnTo>
                  <a:cubicBezTo>
                    <a:pt x="16265" y="1258"/>
                    <a:pt x="15823" y="2516"/>
                    <a:pt x="15381" y="3773"/>
                  </a:cubicBezTo>
                  <a:cubicBezTo>
                    <a:pt x="14990" y="2567"/>
                    <a:pt x="14532" y="1394"/>
                    <a:pt x="13937" y="272"/>
                  </a:cubicBezTo>
                  <a:cubicBezTo>
                    <a:pt x="13954" y="170"/>
                    <a:pt x="13971" y="85"/>
                    <a:pt x="13988" y="1"/>
                  </a:cubicBezTo>
                  <a:close/>
                </a:path>
              </a:pathLst>
            </a:custGeom>
            <a:solidFill>
              <a:srgbClr val="395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7"/>
            <p:cNvSpPr/>
            <p:nvPr/>
          </p:nvSpPr>
          <p:spPr>
            <a:xfrm>
              <a:off x="3008875" y="3072475"/>
              <a:ext cx="26375" cy="48025"/>
            </a:xfrm>
            <a:custGeom>
              <a:avLst/>
              <a:gdLst/>
              <a:ahLst/>
              <a:cxnLst/>
              <a:rect l="l" t="t" r="r" b="b"/>
              <a:pathLst>
                <a:path w="1055" h="1921" extrusionOk="0">
                  <a:moveTo>
                    <a:pt x="884" y="1"/>
                  </a:moveTo>
                  <a:cubicBezTo>
                    <a:pt x="596" y="459"/>
                    <a:pt x="290" y="918"/>
                    <a:pt x="1" y="1377"/>
                  </a:cubicBezTo>
                  <a:lnTo>
                    <a:pt x="1" y="1921"/>
                  </a:lnTo>
                  <a:cubicBezTo>
                    <a:pt x="358" y="1377"/>
                    <a:pt x="714" y="833"/>
                    <a:pt x="1054" y="272"/>
                  </a:cubicBezTo>
                  <a:cubicBezTo>
                    <a:pt x="1003" y="187"/>
                    <a:pt x="935" y="86"/>
                    <a:pt x="884" y="1"/>
                  </a:cubicBezTo>
                  <a:close/>
                </a:path>
              </a:pathLst>
            </a:custGeom>
            <a:solidFill>
              <a:srgbClr val="395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7"/>
            <p:cNvSpPr/>
            <p:nvPr/>
          </p:nvSpPr>
          <p:spPr>
            <a:xfrm>
              <a:off x="3008875" y="2455550"/>
              <a:ext cx="1192675" cy="713825"/>
            </a:xfrm>
            <a:custGeom>
              <a:avLst/>
              <a:gdLst/>
              <a:ahLst/>
              <a:cxnLst/>
              <a:rect l="l" t="t" r="r" b="b"/>
              <a:pathLst>
                <a:path w="47707" h="28553" extrusionOk="0">
                  <a:moveTo>
                    <a:pt x="45004" y="1530"/>
                  </a:moveTo>
                  <a:cubicBezTo>
                    <a:pt x="45072" y="1700"/>
                    <a:pt x="45157" y="1870"/>
                    <a:pt x="45242" y="2040"/>
                  </a:cubicBezTo>
                  <a:cubicBezTo>
                    <a:pt x="45021" y="2074"/>
                    <a:pt x="44800" y="2108"/>
                    <a:pt x="44596" y="2142"/>
                  </a:cubicBezTo>
                  <a:cubicBezTo>
                    <a:pt x="44732" y="1938"/>
                    <a:pt x="44868" y="1734"/>
                    <a:pt x="45004" y="1530"/>
                  </a:cubicBezTo>
                  <a:close/>
                  <a:moveTo>
                    <a:pt x="45905" y="2227"/>
                  </a:moveTo>
                  <a:cubicBezTo>
                    <a:pt x="45871" y="2329"/>
                    <a:pt x="45820" y="2414"/>
                    <a:pt x="45769" y="2499"/>
                  </a:cubicBezTo>
                  <a:cubicBezTo>
                    <a:pt x="45735" y="2431"/>
                    <a:pt x="45701" y="2346"/>
                    <a:pt x="45667" y="2278"/>
                  </a:cubicBezTo>
                  <a:cubicBezTo>
                    <a:pt x="45752" y="2261"/>
                    <a:pt x="45837" y="2244"/>
                    <a:pt x="45905" y="2227"/>
                  </a:cubicBezTo>
                  <a:close/>
                  <a:moveTo>
                    <a:pt x="38495" y="1224"/>
                  </a:moveTo>
                  <a:cubicBezTo>
                    <a:pt x="38903" y="1785"/>
                    <a:pt x="39310" y="2346"/>
                    <a:pt x="39735" y="2907"/>
                  </a:cubicBezTo>
                  <a:cubicBezTo>
                    <a:pt x="38682" y="3060"/>
                    <a:pt x="37611" y="3213"/>
                    <a:pt x="36557" y="3366"/>
                  </a:cubicBezTo>
                  <a:cubicBezTo>
                    <a:pt x="36863" y="3009"/>
                    <a:pt x="37169" y="2652"/>
                    <a:pt x="37492" y="2295"/>
                  </a:cubicBezTo>
                  <a:cubicBezTo>
                    <a:pt x="37832" y="1938"/>
                    <a:pt x="38155" y="1581"/>
                    <a:pt x="38495" y="1224"/>
                  </a:cubicBezTo>
                  <a:close/>
                  <a:moveTo>
                    <a:pt x="26292" y="4130"/>
                  </a:moveTo>
                  <a:cubicBezTo>
                    <a:pt x="26360" y="4266"/>
                    <a:pt x="26428" y="4402"/>
                    <a:pt x="26513" y="4538"/>
                  </a:cubicBezTo>
                  <a:cubicBezTo>
                    <a:pt x="26394" y="4555"/>
                    <a:pt x="26275" y="4555"/>
                    <a:pt x="26156" y="4572"/>
                  </a:cubicBezTo>
                  <a:cubicBezTo>
                    <a:pt x="26207" y="4419"/>
                    <a:pt x="26241" y="4266"/>
                    <a:pt x="26292" y="4130"/>
                  </a:cubicBezTo>
                  <a:close/>
                  <a:moveTo>
                    <a:pt x="45752" y="3162"/>
                  </a:moveTo>
                  <a:cubicBezTo>
                    <a:pt x="45905" y="3502"/>
                    <a:pt x="46074" y="3859"/>
                    <a:pt x="46227" y="4215"/>
                  </a:cubicBezTo>
                  <a:cubicBezTo>
                    <a:pt x="45803" y="4385"/>
                    <a:pt x="45361" y="4555"/>
                    <a:pt x="44919" y="4725"/>
                  </a:cubicBezTo>
                  <a:cubicBezTo>
                    <a:pt x="45208" y="4198"/>
                    <a:pt x="45480" y="3689"/>
                    <a:pt x="45752" y="3162"/>
                  </a:cubicBezTo>
                  <a:close/>
                  <a:moveTo>
                    <a:pt x="47179" y="4453"/>
                  </a:moveTo>
                  <a:lnTo>
                    <a:pt x="47179" y="4453"/>
                  </a:lnTo>
                  <a:cubicBezTo>
                    <a:pt x="47060" y="4589"/>
                    <a:pt x="46941" y="4708"/>
                    <a:pt x="46822" y="4844"/>
                  </a:cubicBezTo>
                  <a:cubicBezTo>
                    <a:pt x="46788" y="4759"/>
                    <a:pt x="46754" y="4674"/>
                    <a:pt x="46703" y="4589"/>
                  </a:cubicBezTo>
                  <a:cubicBezTo>
                    <a:pt x="46873" y="4538"/>
                    <a:pt x="47026" y="4504"/>
                    <a:pt x="47179" y="4453"/>
                  </a:cubicBezTo>
                  <a:close/>
                  <a:moveTo>
                    <a:pt x="27176" y="4759"/>
                  </a:moveTo>
                  <a:cubicBezTo>
                    <a:pt x="27159" y="4861"/>
                    <a:pt x="27159" y="4980"/>
                    <a:pt x="27142" y="5082"/>
                  </a:cubicBezTo>
                  <a:cubicBezTo>
                    <a:pt x="27074" y="4980"/>
                    <a:pt x="27023" y="4878"/>
                    <a:pt x="26972" y="4776"/>
                  </a:cubicBezTo>
                  <a:cubicBezTo>
                    <a:pt x="27040" y="4776"/>
                    <a:pt x="27108" y="4759"/>
                    <a:pt x="27176" y="4759"/>
                  </a:cubicBezTo>
                  <a:close/>
                  <a:moveTo>
                    <a:pt x="18101" y="4419"/>
                  </a:moveTo>
                  <a:lnTo>
                    <a:pt x="18101" y="4419"/>
                  </a:lnTo>
                  <a:cubicBezTo>
                    <a:pt x="18084" y="4657"/>
                    <a:pt x="18050" y="4895"/>
                    <a:pt x="18033" y="5116"/>
                  </a:cubicBezTo>
                  <a:cubicBezTo>
                    <a:pt x="17863" y="5133"/>
                    <a:pt x="17693" y="5133"/>
                    <a:pt x="17540" y="5150"/>
                  </a:cubicBezTo>
                  <a:cubicBezTo>
                    <a:pt x="17727" y="4895"/>
                    <a:pt x="17914" y="4657"/>
                    <a:pt x="18101" y="4419"/>
                  </a:cubicBezTo>
                  <a:close/>
                  <a:moveTo>
                    <a:pt x="12084" y="4861"/>
                  </a:moveTo>
                  <a:lnTo>
                    <a:pt x="12084" y="4861"/>
                  </a:lnTo>
                  <a:cubicBezTo>
                    <a:pt x="12067" y="4963"/>
                    <a:pt x="12050" y="5065"/>
                    <a:pt x="12033" y="5167"/>
                  </a:cubicBezTo>
                  <a:cubicBezTo>
                    <a:pt x="11863" y="5167"/>
                    <a:pt x="11693" y="5167"/>
                    <a:pt x="11523" y="5150"/>
                  </a:cubicBezTo>
                  <a:cubicBezTo>
                    <a:pt x="11710" y="5065"/>
                    <a:pt x="11897" y="4963"/>
                    <a:pt x="12084" y="4861"/>
                  </a:cubicBezTo>
                  <a:close/>
                  <a:moveTo>
                    <a:pt x="45361" y="2312"/>
                  </a:moveTo>
                  <a:cubicBezTo>
                    <a:pt x="45446" y="2482"/>
                    <a:pt x="45514" y="2652"/>
                    <a:pt x="45599" y="2822"/>
                  </a:cubicBezTo>
                  <a:cubicBezTo>
                    <a:pt x="45242" y="3502"/>
                    <a:pt x="44885" y="4181"/>
                    <a:pt x="44528" y="4861"/>
                  </a:cubicBezTo>
                  <a:cubicBezTo>
                    <a:pt x="44069" y="4980"/>
                    <a:pt x="43610" y="5082"/>
                    <a:pt x="43151" y="5201"/>
                  </a:cubicBezTo>
                  <a:cubicBezTo>
                    <a:pt x="43423" y="4487"/>
                    <a:pt x="43695" y="3791"/>
                    <a:pt x="43967" y="3077"/>
                  </a:cubicBezTo>
                  <a:cubicBezTo>
                    <a:pt x="44103" y="2873"/>
                    <a:pt x="44239" y="2669"/>
                    <a:pt x="44375" y="2482"/>
                  </a:cubicBezTo>
                  <a:cubicBezTo>
                    <a:pt x="44698" y="2414"/>
                    <a:pt x="45038" y="2363"/>
                    <a:pt x="45361" y="2312"/>
                  </a:cubicBezTo>
                  <a:close/>
                  <a:moveTo>
                    <a:pt x="43236" y="4198"/>
                  </a:moveTo>
                  <a:lnTo>
                    <a:pt x="43236" y="4198"/>
                  </a:lnTo>
                  <a:cubicBezTo>
                    <a:pt x="43083" y="4572"/>
                    <a:pt x="42947" y="4929"/>
                    <a:pt x="42811" y="5286"/>
                  </a:cubicBezTo>
                  <a:cubicBezTo>
                    <a:pt x="42692" y="5320"/>
                    <a:pt x="42573" y="5354"/>
                    <a:pt x="42455" y="5371"/>
                  </a:cubicBezTo>
                  <a:cubicBezTo>
                    <a:pt x="42709" y="4980"/>
                    <a:pt x="42964" y="4589"/>
                    <a:pt x="43236" y="4198"/>
                  </a:cubicBezTo>
                  <a:close/>
                  <a:moveTo>
                    <a:pt x="43848" y="2550"/>
                  </a:moveTo>
                  <a:lnTo>
                    <a:pt x="43848" y="2550"/>
                  </a:lnTo>
                  <a:cubicBezTo>
                    <a:pt x="43814" y="2686"/>
                    <a:pt x="43763" y="2822"/>
                    <a:pt x="43712" y="2958"/>
                  </a:cubicBezTo>
                  <a:cubicBezTo>
                    <a:pt x="43168" y="3774"/>
                    <a:pt x="42624" y="4589"/>
                    <a:pt x="42098" y="5422"/>
                  </a:cubicBezTo>
                  <a:cubicBezTo>
                    <a:pt x="41469" y="4657"/>
                    <a:pt x="40857" y="3875"/>
                    <a:pt x="40245" y="3111"/>
                  </a:cubicBezTo>
                  <a:cubicBezTo>
                    <a:pt x="41452" y="2924"/>
                    <a:pt x="42658" y="2737"/>
                    <a:pt x="43848" y="2550"/>
                  </a:cubicBezTo>
                  <a:close/>
                  <a:moveTo>
                    <a:pt x="44307" y="5269"/>
                  </a:moveTo>
                  <a:lnTo>
                    <a:pt x="44307" y="5269"/>
                  </a:lnTo>
                  <a:cubicBezTo>
                    <a:pt x="44001" y="5847"/>
                    <a:pt x="43695" y="6408"/>
                    <a:pt x="43389" y="6986"/>
                  </a:cubicBezTo>
                  <a:cubicBezTo>
                    <a:pt x="43185" y="6731"/>
                    <a:pt x="42964" y="6476"/>
                    <a:pt x="42760" y="6221"/>
                  </a:cubicBezTo>
                  <a:cubicBezTo>
                    <a:pt x="42794" y="6102"/>
                    <a:pt x="42845" y="5966"/>
                    <a:pt x="42896" y="5847"/>
                  </a:cubicBezTo>
                  <a:cubicBezTo>
                    <a:pt x="43372" y="5660"/>
                    <a:pt x="43848" y="5456"/>
                    <a:pt x="44307" y="5269"/>
                  </a:cubicBezTo>
                  <a:close/>
                  <a:moveTo>
                    <a:pt x="39922" y="3145"/>
                  </a:moveTo>
                  <a:cubicBezTo>
                    <a:pt x="40551" y="3960"/>
                    <a:pt x="41180" y="4759"/>
                    <a:pt x="41826" y="5541"/>
                  </a:cubicBezTo>
                  <a:cubicBezTo>
                    <a:pt x="40823" y="5796"/>
                    <a:pt x="39837" y="6051"/>
                    <a:pt x="38835" y="6289"/>
                  </a:cubicBezTo>
                  <a:cubicBezTo>
                    <a:pt x="37730" y="6561"/>
                    <a:pt x="36608" y="6833"/>
                    <a:pt x="35487" y="7105"/>
                  </a:cubicBezTo>
                  <a:cubicBezTo>
                    <a:pt x="35622" y="6102"/>
                    <a:pt x="35775" y="5099"/>
                    <a:pt x="35894" y="4096"/>
                  </a:cubicBezTo>
                  <a:cubicBezTo>
                    <a:pt x="36013" y="3943"/>
                    <a:pt x="36149" y="3808"/>
                    <a:pt x="36268" y="3672"/>
                  </a:cubicBezTo>
                  <a:cubicBezTo>
                    <a:pt x="36744" y="3604"/>
                    <a:pt x="37203" y="3536"/>
                    <a:pt x="37662" y="3485"/>
                  </a:cubicBezTo>
                  <a:cubicBezTo>
                    <a:pt x="38427" y="3366"/>
                    <a:pt x="39174" y="3264"/>
                    <a:pt x="39922" y="3145"/>
                  </a:cubicBezTo>
                  <a:close/>
                  <a:moveTo>
                    <a:pt x="16707" y="5439"/>
                  </a:moveTo>
                  <a:cubicBezTo>
                    <a:pt x="16707" y="5524"/>
                    <a:pt x="16724" y="5609"/>
                    <a:pt x="16724" y="5694"/>
                  </a:cubicBezTo>
                  <a:cubicBezTo>
                    <a:pt x="16554" y="5932"/>
                    <a:pt x="16367" y="6170"/>
                    <a:pt x="16180" y="6408"/>
                  </a:cubicBezTo>
                  <a:cubicBezTo>
                    <a:pt x="15942" y="6697"/>
                    <a:pt x="15721" y="7003"/>
                    <a:pt x="15500" y="7309"/>
                  </a:cubicBezTo>
                  <a:cubicBezTo>
                    <a:pt x="15636" y="6697"/>
                    <a:pt x="15789" y="6068"/>
                    <a:pt x="15925" y="5456"/>
                  </a:cubicBezTo>
                  <a:cubicBezTo>
                    <a:pt x="16180" y="5456"/>
                    <a:pt x="16452" y="5456"/>
                    <a:pt x="16707" y="5439"/>
                  </a:cubicBezTo>
                  <a:close/>
                  <a:moveTo>
                    <a:pt x="35639" y="3757"/>
                  </a:moveTo>
                  <a:cubicBezTo>
                    <a:pt x="35639" y="3825"/>
                    <a:pt x="35622" y="3892"/>
                    <a:pt x="35622" y="3960"/>
                  </a:cubicBezTo>
                  <a:cubicBezTo>
                    <a:pt x="34518" y="5201"/>
                    <a:pt x="33430" y="6442"/>
                    <a:pt x="32359" y="7682"/>
                  </a:cubicBezTo>
                  <a:cubicBezTo>
                    <a:pt x="32121" y="6544"/>
                    <a:pt x="31867" y="5405"/>
                    <a:pt x="31595" y="4266"/>
                  </a:cubicBezTo>
                  <a:cubicBezTo>
                    <a:pt x="32954" y="4113"/>
                    <a:pt x="34297" y="3943"/>
                    <a:pt x="35639" y="3757"/>
                  </a:cubicBezTo>
                  <a:close/>
                  <a:moveTo>
                    <a:pt x="35555" y="4470"/>
                  </a:moveTo>
                  <a:lnTo>
                    <a:pt x="35555" y="4470"/>
                  </a:lnTo>
                  <a:cubicBezTo>
                    <a:pt x="35436" y="5371"/>
                    <a:pt x="35317" y="6272"/>
                    <a:pt x="35181" y="7173"/>
                  </a:cubicBezTo>
                  <a:cubicBezTo>
                    <a:pt x="34348" y="7376"/>
                    <a:pt x="33515" y="7580"/>
                    <a:pt x="32665" y="7784"/>
                  </a:cubicBezTo>
                  <a:cubicBezTo>
                    <a:pt x="33617" y="6680"/>
                    <a:pt x="34586" y="5575"/>
                    <a:pt x="35555" y="4470"/>
                  </a:cubicBezTo>
                  <a:close/>
                  <a:moveTo>
                    <a:pt x="46431" y="4657"/>
                  </a:moveTo>
                  <a:cubicBezTo>
                    <a:pt x="46482" y="4793"/>
                    <a:pt x="46550" y="4929"/>
                    <a:pt x="46601" y="5065"/>
                  </a:cubicBezTo>
                  <a:cubicBezTo>
                    <a:pt x="45769" y="5983"/>
                    <a:pt x="44936" y="6901"/>
                    <a:pt x="44103" y="7818"/>
                  </a:cubicBezTo>
                  <a:cubicBezTo>
                    <a:pt x="43933" y="7614"/>
                    <a:pt x="43763" y="7427"/>
                    <a:pt x="43593" y="7224"/>
                  </a:cubicBezTo>
                  <a:cubicBezTo>
                    <a:pt x="43967" y="6510"/>
                    <a:pt x="44358" y="5813"/>
                    <a:pt x="44732" y="5099"/>
                  </a:cubicBezTo>
                  <a:lnTo>
                    <a:pt x="44800" y="5082"/>
                  </a:lnTo>
                  <a:cubicBezTo>
                    <a:pt x="45344" y="4929"/>
                    <a:pt x="45888" y="4793"/>
                    <a:pt x="46431" y="4657"/>
                  </a:cubicBezTo>
                  <a:close/>
                  <a:moveTo>
                    <a:pt x="30609" y="4385"/>
                  </a:moveTo>
                  <a:lnTo>
                    <a:pt x="30609" y="4385"/>
                  </a:lnTo>
                  <a:cubicBezTo>
                    <a:pt x="30048" y="5575"/>
                    <a:pt x="29470" y="6765"/>
                    <a:pt x="28892" y="7954"/>
                  </a:cubicBezTo>
                  <a:cubicBezTo>
                    <a:pt x="28366" y="7156"/>
                    <a:pt x="27856" y="6357"/>
                    <a:pt x="27380" y="5524"/>
                  </a:cubicBezTo>
                  <a:cubicBezTo>
                    <a:pt x="27414" y="5269"/>
                    <a:pt x="27448" y="4997"/>
                    <a:pt x="27482" y="4725"/>
                  </a:cubicBezTo>
                  <a:cubicBezTo>
                    <a:pt x="28519" y="4623"/>
                    <a:pt x="29572" y="4504"/>
                    <a:pt x="30609" y="4385"/>
                  </a:cubicBezTo>
                  <a:close/>
                  <a:moveTo>
                    <a:pt x="31306" y="4300"/>
                  </a:moveTo>
                  <a:cubicBezTo>
                    <a:pt x="31578" y="5507"/>
                    <a:pt x="31850" y="6714"/>
                    <a:pt x="32104" y="7920"/>
                  </a:cubicBezTo>
                  <a:cubicBezTo>
                    <a:pt x="31170" y="8141"/>
                    <a:pt x="30235" y="8345"/>
                    <a:pt x="29300" y="8566"/>
                  </a:cubicBezTo>
                  <a:cubicBezTo>
                    <a:pt x="29232" y="8464"/>
                    <a:pt x="29147" y="8345"/>
                    <a:pt x="29079" y="8243"/>
                  </a:cubicBezTo>
                  <a:cubicBezTo>
                    <a:pt x="29708" y="6935"/>
                    <a:pt x="30337" y="5643"/>
                    <a:pt x="30949" y="4351"/>
                  </a:cubicBezTo>
                  <a:cubicBezTo>
                    <a:pt x="31068" y="4334"/>
                    <a:pt x="31187" y="4317"/>
                    <a:pt x="31306" y="4300"/>
                  </a:cubicBezTo>
                  <a:close/>
                  <a:moveTo>
                    <a:pt x="41826" y="5830"/>
                  </a:moveTo>
                  <a:cubicBezTo>
                    <a:pt x="41775" y="5898"/>
                    <a:pt x="41741" y="5966"/>
                    <a:pt x="41690" y="6034"/>
                  </a:cubicBezTo>
                  <a:cubicBezTo>
                    <a:pt x="41010" y="6323"/>
                    <a:pt x="40313" y="6595"/>
                    <a:pt x="39633" y="6884"/>
                  </a:cubicBezTo>
                  <a:cubicBezTo>
                    <a:pt x="38172" y="7461"/>
                    <a:pt x="36727" y="8073"/>
                    <a:pt x="35266" y="8668"/>
                  </a:cubicBezTo>
                  <a:cubicBezTo>
                    <a:pt x="35334" y="8243"/>
                    <a:pt x="35385" y="7818"/>
                    <a:pt x="35453" y="7393"/>
                  </a:cubicBezTo>
                  <a:cubicBezTo>
                    <a:pt x="37577" y="6884"/>
                    <a:pt x="39701" y="6357"/>
                    <a:pt x="41826" y="5830"/>
                  </a:cubicBezTo>
                  <a:close/>
                  <a:moveTo>
                    <a:pt x="27329" y="6000"/>
                  </a:moveTo>
                  <a:cubicBezTo>
                    <a:pt x="27771" y="6765"/>
                    <a:pt x="28247" y="7512"/>
                    <a:pt x="28739" y="8260"/>
                  </a:cubicBezTo>
                  <a:cubicBezTo>
                    <a:pt x="28671" y="8430"/>
                    <a:pt x="28586" y="8583"/>
                    <a:pt x="28502" y="8753"/>
                  </a:cubicBezTo>
                  <a:cubicBezTo>
                    <a:pt x="27975" y="8872"/>
                    <a:pt x="27465" y="8991"/>
                    <a:pt x="26938" y="9110"/>
                  </a:cubicBezTo>
                  <a:cubicBezTo>
                    <a:pt x="27074" y="8073"/>
                    <a:pt x="27210" y="7037"/>
                    <a:pt x="27329" y="6000"/>
                  </a:cubicBezTo>
                  <a:close/>
                  <a:moveTo>
                    <a:pt x="26649" y="4810"/>
                  </a:moveTo>
                  <a:cubicBezTo>
                    <a:pt x="26734" y="4946"/>
                    <a:pt x="26802" y="5099"/>
                    <a:pt x="26887" y="5235"/>
                  </a:cubicBezTo>
                  <a:cubicBezTo>
                    <a:pt x="26938" y="5354"/>
                    <a:pt x="27006" y="5456"/>
                    <a:pt x="27074" y="5575"/>
                  </a:cubicBezTo>
                  <a:cubicBezTo>
                    <a:pt x="26938" y="6782"/>
                    <a:pt x="26785" y="7988"/>
                    <a:pt x="26632" y="9178"/>
                  </a:cubicBezTo>
                  <a:cubicBezTo>
                    <a:pt x="25901" y="9348"/>
                    <a:pt x="25187" y="9501"/>
                    <a:pt x="24474" y="9671"/>
                  </a:cubicBezTo>
                  <a:cubicBezTo>
                    <a:pt x="25035" y="8073"/>
                    <a:pt x="25561" y="6476"/>
                    <a:pt x="26071" y="4861"/>
                  </a:cubicBezTo>
                  <a:cubicBezTo>
                    <a:pt x="26258" y="4844"/>
                    <a:pt x="26462" y="4827"/>
                    <a:pt x="26649" y="4810"/>
                  </a:cubicBezTo>
                  <a:close/>
                  <a:moveTo>
                    <a:pt x="35147" y="7478"/>
                  </a:moveTo>
                  <a:lnTo>
                    <a:pt x="35147" y="7478"/>
                  </a:lnTo>
                  <a:cubicBezTo>
                    <a:pt x="35079" y="7920"/>
                    <a:pt x="35028" y="8362"/>
                    <a:pt x="34960" y="8804"/>
                  </a:cubicBezTo>
                  <a:cubicBezTo>
                    <a:pt x="34229" y="9093"/>
                    <a:pt x="33515" y="9399"/>
                    <a:pt x="32784" y="9705"/>
                  </a:cubicBezTo>
                  <a:cubicBezTo>
                    <a:pt x="32682" y="9178"/>
                    <a:pt x="32563" y="8651"/>
                    <a:pt x="32461" y="8107"/>
                  </a:cubicBezTo>
                  <a:cubicBezTo>
                    <a:pt x="33345" y="7903"/>
                    <a:pt x="34246" y="7682"/>
                    <a:pt x="35147" y="7478"/>
                  </a:cubicBezTo>
                  <a:close/>
                  <a:moveTo>
                    <a:pt x="25748" y="4895"/>
                  </a:moveTo>
                  <a:lnTo>
                    <a:pt x="25748" y="4895"/>
                  </a:lnTo>
                  <a:cubicBezTo>
                    <a:pt x="25238" y="6510"/>
                    <a:pt x="24712" y="8141"/>
                    <a:pt x="24134" y="9739"/>
                  </a:cubicBezTo>
                  <a:cubicBezTo>
                    <a:pt x="23811" y="9824"/>
                    <a:pt x="23471" y="9892"/>
                    <a:pt x="23148" y="9977"/>
                  </a:cubicBezTo>
                  <a:cubicBezTo>
                    <a:pt x="23471" y="8311"/>
                    <a:pt x="23828" y="6663"/>
                    <a:pt x="24253" y="5031"/>
                  </a:cubicBezTo>
                  <a:cubicBezTo>
                    <a:pt x="24746" y="4980"/>
                    <a:pt x="25255" y="4929"/>
                    <a:pt x="25748" y="4895"/>
                  </a:cubicBezTo>
                  <a:close/>
                  <a:moveTo>
                    <a:pt x="31884" y="8243"/>
                  </a:moveTo>
                  <a:lnTo>
                    <a:pt x="31884" y="8243"/>
                  </a:lnTo>
                  <a:cubicBezTo>
                    <a:pt x="31374" y="8838"/>
                    <a:pt x="30864" y="9450"/>
                    <a:pt x="30371" y="10045"/>
                  </a:cubicBezTo>
                  <a:cubicBezTo>
                    <a:pt x="30065" y="9637"/>
                    <a:pt x="29759" y="9229"/>
                    <a:pt x="29470" y="8821"/>
                  </a:cubicBezTo>
                  <a:cubicBezTo>
                    <a:pt x="30269" y="8634"/>
                    <a:pt x="31085" y="8447"/>
                    <a:pt x="31884" y="8243"/>
                  </a:cubicBezTo>
                  <a:close/>
                  <a:moveTo>
                    <a:pt x="43457" y="7495"/>
                  </a:moveTo>
                  <a:cubicBezTo>
                    <a:pt x="43610" y="7682"/>
                    <a:pt x="43763" y="7852"/>
                    <a:pt x="43916" y="8039"/>
                  </a:cubicBezTo>
                  <a:cubicBezTo>
                    <a:pt x="43219" y="8838"/>
                    <a:pt x="42523" y="9654"/>
                    <a:pt x="41843" y="10470"/>
                  </a:cubicBezTo>
                  <a:cubicBezTo>
                    <a:pt x="42387" y="9484"/>
                    <a:pt x="42913" y="8481"/>
                    <a:pt x="43457" y="7495"/>
                  </a:cubicBezTo>
                  <a:close/>
                  <a:moveTo>
                    <a:pt x="32206" y="8328"/>
                  </a:moveTo>
                  <a:lnTo>
                    <a:pt x="32223" y="8379"/>
                  </a:lnTo>
                  <a:cubicBezTo>
                    <a:pt x="32308" y="8855"/>
                    <a:pt x="32410" y="9348"/>
                    <a:pt x="32512" y="9824"/>
                  </a:cubicBezTo>
                  <a:cubicBezTo>
                    <a:pt x="31918" y="10062"/>
                    <a:pt x="31340" y="10300"/>
                    <a:pt x="30762" y="10555"/>
                  </a:cubicBezTo>
                  <a:cubicBezTo>
                    <a:pt x="30677" y="10470"/>
                    <a:pt x="30609" y="10368"/>
                    <a:pt x="30541" y="10283"/>
                  </a:cubicBezTo>
                  <a:cubicBezTo>
                    <a:pt x="31102" y="9620"/>
                    <a:pt x="31646" y="8974"/>
                    <a:pt x="32206" y="8328"/>
                  </a:cubicBezTo>
                  <a:close/>
                  <a:moveTo>
                    <a:pt x="17999" y="5405"/>
                  </a:moveTo>
                  <a:cubicBezTo>
                    <a:pt x="17829" y="7139"/>
                    <a:pt x="17642" y="8889"/>
                    <a:pt x="17438" y="10623"/>
                  </a:cubicBezTo>
                  <a:cubicBezTo>
                    <a:pt x="17336" y="9008"/>
                    <a:pt x="17200" y="7410"/>
                    <a:pt x="17030" y="5796"/>
                  </a:cubicBezTo>
                  <a:cubicBezTo>
                    <a:pt x="17115" y="5677"/>
                    <a:pt x="17217" y="5558"/>
                    <a:pt x="17319" y="5422"/>
                  </a:cubicBezTo>
                  <a:cubicBezTo>
                    <a:pt x="17540" y="5422"/>
                    <a:pt x="17778" y="5405"/>
                    <a:pt x="17999" y="5405"/>
                  </a:cubicBezTo>
                  <a:close/>
                  <a:moveTo>
                    <a:pt x="30354" y="10504"/>
                  </a:moveTo>
                  <a:cubicBezTo>
                    <a:pt x="30388" y="10555"/>
                    <a:pt x="30439" y="10623"/>
                    <a:pt x="30473" y="10674"/>
                  </a:cubicBezTo>
                  <a:cubicBezTo>
                    <a:pt x="30337" y="10725"/>
                    <a:pt x="30218" y="10776"/>
                    <a:pt x="30082" y="10844"/>
                  </a:cubicBezTo>
                  <a:cubicBezTo>
                    <a:pt x="30167" y="10725"/>
                    <a:pt x="30269" y="10623"/>
                    <a:pt x="30354" y="10504"/>
                  </a:cubicBezTo>
                  <a:close/>
                  <a:moveTo>
                    <a:pt x="23947" y="5048"/>
                  </a:moveTo>
                  <a:lnTo>
                    <a:pt x="23947" y="5048"/>
                  </a:lnTo>
                  <a:cubicBezTo>
                    <a:pt x="23522" y="6697"/>
                    <a:pt x="23148" y="8362"/>
                    <a:pt x="22842" y="10045"/>
                  </a:cubicBezTo>
                  <a:cubicBezTo>
                    <a:pt x="21517" y="10334"/>
                    <a:pt x="20174" y="10623"/>
                    <a:pt x="18848" y="10911"/>
                  </a:cubicBezTo>
                  <a:cubicBezTo>
                    <a:pt x="19494" y="9671"/>
                    <a:pt x="20140" y="8430"/>
                    <a:pt x="20803" y="7190"/>
                  </a:cubicBezTo>
                  <a:cubicBezTo>
                    <a:pt x="21160" y="6527"/>
                    <a:pt x="21517" y="5864"/>
                    <a:pt x="21873" y="5201"/>
                  </a:cubicBezTo>
                  <a:cubicBezTo>
                    <a:pt x="22553" y="5150"/>
                    <a:pt x="23250" y="5099"/>
                    <a:pt x="23947" y="5048"/>
                  </a:cubicBezTo>
                  <a:close/>
                  <a:moveTo>
                    <a:pt x="21534" y="5218"/>
                  </a:moveTo>
                  <a:lnTo>
                    <a:pt x="21432" y="5388"/>
                  </a:lnTo>
                  <a:cubicBezTo>
                    <a:pt x="20429" y="7258"/>
                    <a:pt x="19460" y="9127"/>
                    <a:pt x="18474" y="10996"/>
                  </a:cubicBezTo>
                  <a:cubicBezTo>
                    <a:pt x="18389" y="11013"/>
                    <a:pt x="18304" y="11030"/>
                    <a:pt x="18202" y="11047"/>
                  </a:cubicBezTo>
                  <a:cubicBezTo>
                    <a:pt x="19256" y="9127"/>
                    <a:pt x="20276" y="7190"/>
                    <a:pt x="21262" y="5235"/>
                  </a:cubicBezTo>
                  <a:cubicBezTo>
                    <a:pt x="21347" y="5235"/>
                    <a:pt x="21432" y="5218"/>
                    <a:pt x="21534" y="5218"/>
                  </a:cubicBezTo>
                  <a:close/>
                  <a:moveTo>
                    <a:pt x="20922" y="5252"/>
                  </a:moveTo>
                  <a:lnTo>
                    <a:pt x="20905" y="5269"/>
                  </a:lnTo>
                  <a:cubicBezTo>
                    <a:pt x="19919" y="7241"/>
                    <a:pt x="18882" y="9195"/>
                    <a:pt x="17812" y="11132"/>
                  </a:cubicBezTo>
                  <a:lnTo>
                    <a:pt x="17676" y="11166"/>
                  </a:lnTo>
                  <a:cubicBezTo>
                    <a:pt x="17897" y="9246"/>
                    <a:pt x="18101" y="7326"/>
                    <a:pt x="18304" y="5388"/>
                  </a:cubicBezTo>
                  <a:cubicBezTo>
                    <a:pt x="18746" y="5371"/>
                    <a:pt x="19205" y="5354"/>
                    <a:pt x="19664" y="5337"/>
                  </a:cubicBezTo>
                  <a:cubicBezTo>
                    <a:pt x="20089" y="5303"/>
                    <a:pt x="20497" y="5286"/>
                    <a:pt x="20922" y="5252"/>
                  </a:cubicBezTo>
                  <a:close/>
                  <a:moveTo>
                    <a:pt x="11031" y="5422"/>
                  </a:moveTo>
                  <a:cubicBezTo>
                    <a:pt x="11353" y="5439"/>
                    <a:pt x="11676" y="5439"/>
                    <a:pt x="11999" y="5456"/>
                  </a:cubicBezTo>
                  <a:cubicBezTo>
                    <a:pt x="11948" y="5796"/>
                    <a:pt x="11897" y="6136"/>
                    <a:pt x="11846" y="6476"/>
                  </a:cubicBezTo>
                  <a:cubicBezTo>
                    <a:pt x="11506" y="7071"/>
                    <a:pt x="11149" y="7682"/>
                    <a:pt x="10810" y="8277"/>
                  </a:cubicBezTo>
                  <a:cubicBezTo>
                    <a:pt x="10130" y="9450"/>
                    <a:pt x="9450" y="10589"/>
                    <a:pt x="8787" y="11744"/>
                  </a:cubicBezTo>
                  <a:cubicBezTo>
                    <a:pt x="8243" y="10317"/>
                    <a:pt x="7801" y="8855"/>
                    <a:pt x="7462" y="7376"/>
                  </a:cubicBezTo>
                  <a:cubicBezTo>
                    <a:pt x="8634" y="6714"/>
                    <a:pt x="9824" y="6051"/>
                    <a:pt x="11031" y="5422"/>
                  </a:cubicBezTo>
                  <a:close/>
                  <a:moveTo>
                    <a:pt x="16775" y="6119"/>
                  </a:moveTo>
                  <a:cubicBezTo>
                    <a:pt x="16877" y="7139"/>
                    <a:pt x="16962" y="8141"/>
                    <a:pt x="17047" y="9144"/>
                  </a:cubicBezTo>
                  <a:cubicBezTo>
                    <a:pt x="17098" y="9858"/>
                    <a:pt x="17132" y="10555"/>
                    <a:pt x="17183" y="11268"/>
                  </a:cubicBezTo>
                  <a:cubicBezTo>
                    <a:pt x="16299" y="11455"/>
                    <a:pt x="15398" y="11642"/>
                    <a:pt x="14515" y="11829"/>
                  </a:cubicBezTo>
                  <a:cubicBezTo>
                    <a:pt x="14786" y="10555"/>
                    <a:pt x="15058" y="9280"/>
                    <a:pt x="15330" y="7988"/>
                  </a:cubicBezTo>
                  <a:cubicBezTo>
                    <a:pt x="15806" y="7376"/>
                    <a:pt x="16299" y="6748"/>
                    <a:pt x="16775" y="6119"/>
                  </a:cubicBezTo>
                  <a:close/>
                  <a:moveTo>
                    <a:pt x="29164" y="8889"/>
                  </a:moveTo>
                  <a:cubicBezTo>
                    <a:pt x="29504" y="9348"/>
                    <a:pt x="29827" y="9807"/>
                    <a:pt x="30184" y="10266"/>
                  </a:cubicBezTo>
                  <a:cubicBezTo>
                    <a:pt x="29946" y="10538"/>
                    <a:pt x="29725" y="10810"/>
                    <a:pt x="29487" y="11081"/>
                  </a:cubicBezTo>
                  <a:cubicBezTo>
                    <a:pt x="28739" y="11404"/>
                    <a:pt x="27975" y="11727"/>
                    <a:pt x="27210" y="12050"/>
                  </a:cubicBezTo>
                  <a:cubicBezTo>
                    <a:pt x="27720" y="11030"/>
                    <a:pt x="28213" y="10011"/>
                    <a:pt x="28722" y="8991"/>
                  </a:cubicBezTo>
                  <a:cubicBezTo>
                    <a:pt x="28858" y="8957"/>
                    <a:pt x="29011" y="8923"/>
                    <a:pt x="29164" y="8889"/>
                  </a:cubicBezTo>
                  <a:close/>
                  <a:moveTo>
                    <a:pt x="14922" y="8549"/>
                  </a:moveTo>
                  <a:lnTo>
                    <a:pt x="14922" y="8549"/>
                  </a:lnTo>
                  <a:cubicBezTo>
                    <a:pt x="14684" y="9654"/>
                    <a:pt x="14447" y="10776"/>
                    <a:pt x="14209" y="11897"/>
                  </a:cubicBezTo>
                  <a:cubicBezTo>
                    <a:pt x="13529" y="12033"/>
                    <a:pt x="12849" y="12186"/>
                    <a:pt x="12169" y="12322"/>
                  </a:cubicBezTo>
                  <a:cubicBezTo>
                    <a:pt x="12883" y="11302"/>
                    <a:pt x="13614" y="10300"/>
                    <a:pt x="14362" y="9297"/>
                  </a:cubicBezTo>
                  <a:cubicBezTo>
                    <a:pt x="14549" y="9042"/>
                    <a:pt x="14735" y="8787"/>
                    <a:pt x="14922" y="8549"/>
                  </a:cubicBezTo>
                  <a:close/>
                  <a:moveTo>
                    <a:pt x="28349" y="9076"/>
                  </a:moveTo>
                  <a:cubicBezTo>
                    <a:pt x="27839" y="10130"/>
                    <a:pt x="27312" y="11183"/>
                    <a:pt x="26802" y="12220"/>
                  </a:cubicBezTo>
                  <a:cubicBezTo>
                    <a:pt x="26700" y="12271"/>
                    <a:pt x="26581" y="12322"/>
                    <a:pt x="26479" y="12356"/>
                  </a:cubicBezTo>
                  <a:cubicBezTo>
                    <a:pt x="26564" y="11829"/>
                    <a:pt x="26649" y="11285"/>
                    <a:pt x="26717" y="10759"/>
                  </a:cubicBezTo>
                  <a:cubicBezTo>
                    <a:pt x="26785" y="10300"/>
                    <a:pt x="26836" y="9858"/>
                    <a:pt x="26904" y="9416"/>
                  </a:cubicBezTo>
                  <a:cubicBezTo>
                    <a:pt x="27380" y="9297"/>
                    <a:pt x="27873" y="9178"/>
                    <a:pt x="28349" y="9076"/>
                  </a:cubicBezTo>
                  <a:close/>
                  <a:moveTo>
                    <a:pt x="15619" y="5473"/>
                  </a:moveTo>
                  <a:cubicBezTo>
                    <a:pt x="15432" y="6272"/>
                    <a:pt x="15245" y="7071"/>
                    <a:pt x="15075" y="7869"/>
                  </a:cubicBezTo>
                  <a:cubicBezTo>
                    <a:pt x="13937" y="9365"/>
                    <a:pt x="12849" y="10877"/>
                    <a:pt x="11761" y="12407"/>
                  </a:cubicBezTo>
                  <a:cubicBezTo>
                    <a:pt x="11557" y="12441"/>
                    <a:pt x="11370" y="12492"/>
                    <a:pt x="11166" y="12526"/>
                  </a:cubicBezTo>
                  <a:cubicBezTo>
                    <a:pt x="11472" y="10708"/>
                    <a:pt x="11761" y="8889"/>
                    <a:pt x="12050" y="7071"/>
                  </a:cubicBezTo>
                  <a:cubicBezTo>
                    <a:pt x="12169" y="6748"/>
                    <a:pt x="12288" y="6408"/>
                    <a:pt x="12424" y="6085"/>
                  </a:cubicBezTo>
                  <a:lnTo>
                    <a:pt x="12441" y="6017"/>
                  </a:lnTo>
                  <a:cubicBezTo>
                    <a:pt x="12543" y="5830"/>
                    <a:pt x="12645" y="5643"/>
                    <a:pt x="12764" y="5473"/>
                  </a:cubicBezTo>
                  <a:close/>
                  <a:moveTo>
                    <a:pt x="42641" y="6527"/>
                  </a:moveTo>
                  <a:cubicBezTo>
                    <a:pt x="42845" y="6765"/>
                    <a:pt x="43049" y="7003"/>
                    <a:pt x="43253" y="7258"/>
                  </a:cubicBezTo>
                  <a:cubicBezTo>
                    <a:pt x="42455" y="8736"/>
                    <a:pt x="41656" y="10215"/>
                    <a:pt x="40840" y="11693"/>
                  </a:cubicBezTo>
                  <a:cubicBezTo>
                    <a:pt x="40602" y="11982"/>
                    <a:pt x="40381" y="12288"/>
                    <a:pt x="40143" y="12577"/>
                  </a:cubicBezTo>
                  <a:cubicBezTo>
                    <a:pt x="41010" y="10572"/>
                    <a:pt x="41826" y="8549"/>
                    <a:pt x="42641" y="6527"/>
                  </a:cubicBezTo>
                  <a:close/>
                  <a:moveTo>
                    <a:pt x="18304" y="11302"/>
                  </a:moveTo>
                  <a:lnTo>
                    <a:pt x="18304" y="11302"/>
                  </a:lnTo>
                  <a:cubicBezTo>
                    <a:pt x="18050" y="11795"/>
                    <a:pt x="17795" y="12288"/>
                    <a:pt x="17557" y="12781"/>
                  </a:cubicBezTo>
                  <a:cubicBezTo>
                    <a:pt x="17540" y="12645"/>
                    <a:pt x="17540" y="12492"/>
                    <a:pt x="17540" y="12356"/>
                  </a:cubicBezTo>
                  <a:cubicBezTo>
                    <a:pt x="17540" y="12322"/>
                    <a:pt x="17540" y="12288"/>
                    <a:pt x="17540" y="12254"/>
                  </a:cubicBezTo>
                  <a:cubicBezTo>
                    <a:pt x="17710" y="11965"/>
                    <a:pt x="17863" y="11659"/>
                    <a:pt x="18033" y="11370"/>
                  </a:cubicBezTo>
                  <a:cubicBezTo>
                    <a:pt x="18117" y="11353"/>
                    <a:pt x="18219" y="11336"/>
                    <a:pt x="18304" y="11302"/>
                  </a:cubicBezTo>
                  <a:close/>
                  <a:moveTo>
                    <a:pt x="11523" y="8430"/>
                  </a:moveTo>
                  <a:lnTo>
                    <a:pt x="11523" y="8430"/>
                  </a:lnTo>
                  <a:cubicBezTo>
                    <a:pt x="11319" y="9824"/>
                    <a:pt x="11099" y="11200"/>
                    <a:pt x="10861" y="12594"/>
                  </a:cubicBezTo>
                  <a:cubicBezTo>
                    <a:pt x="10521" y="12662"/>
                    <a:pt x="10198" y="12730"/>
                    <a:pt x="9858" y="12798"/>
                  </a:cubicBezTo>
                  <a:lnTo>
                    <a:pt x="9858" y="12798"/>
                  </a:lnTo>
                  <a:cubicBezTo>
                    <a:pt x="10419" y="11353"/>
                    <a:pt x="10980" y="9892"/>
                    <a:pt x="11523" y="8430"/>
                  </a:cubicBezTo>
                  <a:close/>
                  <a:moveTo>
                    <a:pt x="11591" y="7512"/>
                  </a:moveTo>
                  <a:lnTo>
                    <a:pt x="11591" y="7512"/>
                  </a:lnTo>
                  <a:cubicBezTo>
                    <a:pt x="10912" y="9297"/>
                    <a:pt x="10215" y="11081"/>
                    <a:pt x="9518" y="12866"/>
                  </a:cubicBezTo>
                  <a:cubicBezTo>
                    <a:pt x="9416" y="12883"/>
                    <a:pt x="9331" y="12900"/>
                    <a:pt x="9229" y="12917"/>
                  </a:cubicBezTo>
                  <a:cubicBezTo>
                    <a:pt x="9144" y="12696"/>
                    <a:pt x="9059" y="12475"/>
                    <a:pt x="8957" y="12237"/>
                  </a:cubicBezTo>
                  <a:cubicBezTo>
                    <a:pt x="8940" y="12203"/>
                    <a:pt x="8923" y="12152"/>
                    <a:pt x="8906" y="12101"/>
                  </a:cubicBezTo>
                  <a:cubicBezTo>
                    <a:pt x="9331" y="11370"/>
                    <a:pt x="9773" y="10640"/>
                    <a:pt x="10198" y="9909"/>
                  </a:cubicBezTo>
                  <a:cubicBezTo>
                    <a:pt x="10657" y="9110"/>
                    <a:pt x="11133" y="8311"/>
                    <a:pt x="11591" y="7512"/>
                  </a:cubicBezTo>
                  <a:close/>
                  <a:moveTo>
                    <a:pt x="26598" y="12611"/>
                  </a:moveTo>
                  <a:cubicBezTo>
                    <a:pt x="26530" y="12764"/>
                    <a:pt x="26462" y="12917"/>
                    <a:pt x="26377" y="13070"/>
                  </a:cubicBezTo>
                  <a:cubicBezTo>
                    <a:pt x="26394" y="12934"/>
                    <a:pt x="26411" y="12815"/>
                    <a:pt x="26445" y="12696"/>
                  </a:cubicBezTo>
                  <a:cubicBezTo>
                    <a:pt x="26496" y="12662"/>
                    <a:pt x="26547" y="12645"/>
                    <a:pt x="26598" y="12611"/>
                  </a:cubicBezTo>
                  <a:close/>
                  <a:moveTo>
                    <a:pt x="8719" y="12424"/>
                  </a:moveTo>
                  <a:cubicBezTo>
                    <a:pt x="8787" y="12611"/>
                    <a:pt x="8872" y="12798"/>
                    <a:pt x="8940" y="12985"/>
                  </a:cubicBezTo>
                  <a:cubicBezTo>
                    <a:pt x="8736" y="13019"/>
                    <a:pt x="8532" y="13053"/>
                    <a:pt x="8328" y="13104"/>
                  </a:cubicBezTo>
                  <a:cubicBezTo>
                    <a:pt x="8447" y="12883"/>
                    <a:pt x="8583" y="12645"/>
                    <a:pt x="8719" y="12424"/>
                  </a:cubicBezTo>
                  <a:close/>
                  <a:moveTo>
                    <a:pt x="11523" y="12730"/>
                  </a:moveTo>
                  <a:lnTo>
                    <a:pt x="11523" y="12730"/>
                  </a:lnTo>
                  <a:cubicBezTo>
                    <a:pt x="11353" y="12968"/>
                    <a:pt x="11183" y="13206"/>
                    <a:pt x="11014" y="13444"/>
                  </a:cubicBezTo>
                  <a:cubicBezTo>
                    <a:pt x="11048" y="13240"/>
                    <a:pt x="11082" y="13036"/>
                    <a:pt x="11116" y="12815"/>
                  </a:cubicBezTo>
                  <a:cubicBezTo>
                    <a:pt x="11251" y="12798"/>
                    <a:pt x="11387" y="12764"/>
                    <a:pt x="11523" y="12730"/>
                  </a:cubicBezTo>
                  <a:close/>
                  <a:moveTo>
                    <a:pt x="32563" y="10096"/>
                  </a:moveTo>
                  <a:cubicBezTo>
                    <a:pt x="32784" y="11234"/>
                    <a:pt x="33005" y="12356"/>
                    <a:pt x="33209" y="13478"/>
                  </a:cubicBezTo>
                  <a:cubicBezTo>
                    <a:pt x="32410" y="12611"/>
                    <a:pt x="31663" y="11710"/>
                    <a:pt x="30932" y="10793"/>
                  </a:cubicBezTo>
                  <a:cubicBezTo>
                    <a:pt x="31476" y="10555"/>
                    <a:pt x="32020" y="10334"/>
                    <a:pt x="32563" y="10096"/>
                  </a:cubicBezTo>
                  <a:close/>
                  <a:moveTo>
                    <a:pt x="7190" y="7512"/>
                  </a:moveTo>
                  <a:cubicBezTo>
                    <a:pt x="7377" y="8294"/>
                    <a:pt x="7581" y="9059"/>
                    <a:pt x="7801" y="9807"/>
                  </a:cubicBezTo>
                  <a:cubicBezTo>
                    <a:pt x="8039" y="10572"/>
                    <a:pt x="8311" y="11319"/>
                    <a:pt x="8583" y="12067"/>
                  </a:cubicBezTo>
                  <a:cubicBezTo>
                    <a:pt x="8379" y="12441"/>
                    <a:pt x="8158" y="12815"/>
                    <a:pt x="7937" y="13172"/>
                  </a:cubicBezTo>
                  <a:cubicBezTo>
                    <a:pt x="6935" y="13376"/>
                    <a:pt x="5932" y="13580"/>
                    <a:pt x="4946" y="13767"/>
                  </a:cubicBezTo>
                  <a:cubicBezTo>
                    <a:pt x="4997" y="13478"/>
                    <a:pt x="5031" y="13189"/>
                    <a:pt x="5082" y="12900"/>
                  </a:cubicBezTo>
                  <a:cubicBezTo>
                    <a:pt x="5371" y="11336"/>
                    <a:pt x="5677" y="9773"/>
                    <a:pt x="5983" y="8209"/>
                  </a:cubicBezTo>
                  <a:cubicBezTo>
                    <a:pt x="6238" y="8056"/>
                    <a:pt x="6493" y="7903"/>
                    <a:pt x="6748" y="7767"/>
                  </a:cubicBezTo>
                  <a:cubicBezTo>
                    <a:pt x="6901" y="7682"/>
                    <a:pt x="7037" y="7597"/>
                    <a:pt x="7190" y="7512"/>
                  </a:cubicBezTo>
                  <a:close/>
                  <a:moveTo>
                    <a:pt x="26581" y="9484"/>
                  </a:moveTo>
                  <a:cubicBezTo>
                    <a:pt x="26462" y="10487"/>
                    <a:pt x="26309" y="11489"/>
                    <a:pt x="26156" y="12492"/>
                  </a:cubicBezTo>
                  <a:cubicBezTo>
                    <a:pt x="25867" y="12628"/>
                    <a:pt x="25578" y="12747"/>
                    <a:pt x="25289" y="12866"/>
                  </a:cubicBezTo>
                  <a:cubicBezTo>
                    <a:pt x="24491" y="13206"/>
                    <a:pt x="23692" y="13546"/>
                    <a:pt x="22893" y="13886"/>
                  </a:cubicBezTo>
                  <a:cubicBezTo>
                    <a:pt x="23403" y="12594"/>
                    <a:pt x="23896" y="11285"/>
                    <a:pt x="24355" y="9977"/>
                  </a:cubicBezTo>
                  <a:cubicBezTo>
                    <a:pt x="25102" y="9807"/>
                    <a:pt x="25850" y="9654"/>
                    <a:pt x="26581" y="9484"/>
                  </a:cubicBezTo>
                  <a:close/>
                  <a:moveTo>
                    <a:pt x="24032" y="10062"/>
                  </a:moveTo>
                  <a:cubicBezTo>
                    <a:pt x="23539" y="11387"/>
                    <a:pt x="23046" y="12730"/>
                    <a:pt x="22519" y="14056"/>
                  </a:cubicBezTo>
                  <a:lnTo>
                    <a:pt x="22468" y="14073"/>
                  </a:lnTo>
                  <a:cubicBezTo>
                    <a:pt x="22570" y="13410"/>
                    <a:pt x="22655" y="12764"/>
                    <a:pt x="22774" y="12101"/>
                  </a:cubicBezTo>
                  <a:cubicBezTo>
                    <a:pt x="22876" y="11489"/>
                    <a:pt x="22978" y="10877"/>
                    <a:pt x="23097" y="10266"/>
                  </a:cubicBezTo>
                  <a:cubicBezTo>
                    <a:pt x="23403" y="10198"/>
                    <a:pt x="23709" y="10130"/>
                    <a:pt x="24032" y="10062"/>
                  </a:cubicBezTo>
                  <a:close/>
                  <a:moveTo>
                    <a:pt x="5643" y="8396"/>
                  </a:moveTo>
                  <a:lnTo>
                    <a:pt x="5643" y="8396"/>
                  </a:lnTo>
                  <a:cubicBezTo>
                    <a:pt x="5490" y="9195"/>
                    <a:pt x="5337" y="9994"/>
                    <a:pt x="5184" y="10793"/>
                  </a:cubicBezTo>
                  <a:cubicBezTo>
                    <a:pt x="4997" y="11795"/>
                    <a:pt x="4810" y="12815"/>
                    <a:pt x="4623" y="13835"/>
                  </a:cubicBezTo>
                  <a:cubicBezTo>
                    <a:pt x="4164" y="13920"/>
                    <a:pt x="3689" y="14005"/>
                    <a:pt x="3230" y="14107"/>
                  </a:cubicBezTo>
                  <a:cubicBezTo>
                    <a:pt x="3400" y="12577"/>
                    <a:pt x="3570" y="11047"/>
                    <a:pt x="3706" y="9518"/>
                  </a:cubicBezTo>
                  <a:cubicBezTo>
                    <a:pt x="4351" y="9144"/>
                    <a:pt x="4997" y="8770"/>
                    <a:pt x="5643" y="8396"/>
                  </a:cubicBezTo>
                  <a:close/>
                  <a:moveTo>
                    <a:pt x="40024" y="13172"/>
                  </a:moveTo>
                  <a:lnTo>
                    <a:pt x="40024" y="13172"/>
                  </a:lnTo>
                  <a:cubicBezTo>
                    <a:pt x="39837" y="13529"/>
                    <a:pt x="39633" y="13869"/>
                    <a:pt x="39429" y="14226"/>
                  </a:cubicBezTo>
                  <a:cubicBezTo>
                    <a:pt x="39531" y="14005"/>
                    <a:pt x="39616" y="13801"/>
                    <a:pt x="39718" y="13580"/>
                  </a:cubicBezTo>
                  <a:cubicBezTo>
                    <a:pt x="39820" y="13444"/>
                    <a:pt x="39922" y="13308"/>
                    <a:pt x="40024" y="13172"/>
                  </a:cubicBezTo>
                  <a:close/>
                  <a:moveTo>
                    <a:pt x="34909" y="9127"/>
                  </a:moveTo>
                  <a:cubicBezTo>
                    <a:pt x="34654" y="10894"/>
                    <a:pt x="34382" y="12645"/>
                    <a:pt x="34076" y="14395"/>
                  </a:cubicBezTo>
                  <a:cubicBezTo>
                    <a:pt x="33923" y="14226"/>
                    <a:pt x="33753" y="14056"/>
                    <a:pt x="33583" y="13886"/>
                  </a:cubicBezTo>
                  <a:cubicBezTo>
                    <a:pt x="33447" y="13138"/>
                    <a:pt x="33311" y="12390"/>
                    <a:pt x="33175" y="11642"/>
                  </a:cubicBezTo>
                  <a:cubicBezTo>
                    <a:pt x="33073" y="11081"/>
                    <a:pt x="32954" y="10538"/>
                    <a:pt x="32835" y="9994"/>
                  </a:cubicBezTo>
                  <a:cubicBezTo>
                    <a:pt x="33532" y="9705"/>
                    <a:pt x="34212" y="9416"/>
                    <a:pt x="34909" y="9127"/>
                  </a:cubicBezTo>
                  <a:close/>
                  <a:moveTo>
                    <a:pt x="10810" y="12883"/>
                  </a:moveTo>
                  <a:lnTo>
                    <a:pt x="10810" y="12883"/>
                  </a:lnTo>
                  <a:cubicBezTo>
                    <a:pt x="10759" y="13223"/>
                    <a:pt x="10691" y="13580"/>
                    <a:pt x="10640" y="13937"/>
                  </a:cubicBezTo>
                  <a:lnTo>
                    <a:pt x="10623" y="14005"/>
                  </a:lnTo>
                  <a:cubicBezTo>
                    <a:pt x="10436" y="14277"/>
                    <a:pt x="10249" y="14548"/>
                    <a:pt x="10062" y="14837"/>
                  </a:cubicBezTo>
                  <a:cubicBezTo>
                    <a:pt x="9875" y="14429"/>
                    <a:pt x="9705" y="14022"/>
                    <a:pt x="9535" y="13631"/>
                  </a:cubicBezTo>
                  <a:cubicBezTo>
                    <a:pt x="9603" y="13444"/>
                    <a:pt x="9671" y="13274"/>
                    <a:pt x="9739" y="13104"/>
                  </a:cubicBezTo>
                  <a:cubicBezTo>
                    <a:pt x="10096" y="13019"/>
                    <a:pt x="10453" y="12951"/>
                    <a:pt x="10810" y="12883"/>
                  </a:cubicBezTo>
                  <a:close/>
                  <a:moveTo>
                    <a:pt x="29113" y="11557"/>
                  </a:moveTo>
                  <a:cubicBezTo>
                    <a:pt x="28536" y="12237"/>
                    <a:pt x="27958" y="12934"/>
                    <a:pt x="27397" y="13631"/>
                  </a:cubicBezTo>
                  <a:cubicBezTo>
                    <a:pt x="26938" y="14209"/>
                    <a:pt x="26496" y="14786"/>
                    <a:pt x="26037" y="15364"/>
                  </a:cubicBezTo>
                  <a:cubicBezTo>
                    <a:pt x="26105" y="14905"/>
                    <a:pt x="26173" y="14446"/>
                    <a:pt x="26241" y="13988"/>
                  </a:cubicBezTo>
                  <a:cubicBezTo>
                    <a:pt x="26496" y="13478"/>
                    <a:pt x="26751" y="12951"/>
                    <a:pt x="27006" y="12441"/>
                  </a:cubicBezTo>
                  <a:cubicBezTo>
                    <a:pt x="27703" y="12152"/>
                    <a:pt x="28400" y="11846"/>
                    <a:pt x="29113" y="11557"/>
                  </a:cubicBezTo>
                  <a:close/>
                  <a:moveTo>
                    <a:pt x="10521" y="14667"/>
                  </a:moveTo>
                  <a:lnTo>
                    <a:pt x="10521" y="14667"/>
                  </a:lnTo>
                  <a:cubicBezTo>
                    <a:pt x="10470" y="14939"/>
                    <a:pt x="10419" y="15211"/>
                    <a:pt x="10368" y="15483"/>
                  </a:cubicBezTo>
                  <a:cubicBezTo>
                    <a:pt x="10317" y="15364"/>
                    <a:pt x="10249" y="15245"/>
                    <a:pt x="10198" y="15126"/>
                  </a:cubicBezTo>
                  <a:cubicBezTo>
                    <a:pt x="10300" y="14973"/>
                    <a:pt x="10402" y="14820"/>
                    <a:pt x="10521" y="14667"/>
                  </a:cubicBezTo>
                  <a:close/>
                  <a:moveTo>
                    <a:pt x="33685" y="14395"/>
                  </a:moveTo>
                  <a:cubicBezTo>
                    <a:pt x="33787" y="14514"/>
                    <a:pt x="33906" y="14633"/>
                    <a:pt x="34025" y="14752"/>
                  </a:cubicBezTo>
                  <a:cubicBezTo>
                    <a:pt x="33974" y="15024"/>
                    <a:pt x="33923" y="15296"/>
                    <a:pt x="33889" y="15568"/>
                  </a:cubicBezTo>
                  <a:cubicBezTo>
                    <a:pt x="33821" y="15177"/>
                    <a:pt x="33753" y="14786"/>
                    <a:pt x="33685" y="14395"/>
                  </a:cubicBezTo>
                  <a:close/>
                  <a:moveTo>
                    <a:pt x="41435" y="6442"/>
                  </a:moveTo>
                  <a:lnTo>
                    <a:pt x="41435" y="6442"/>
                  </a:lnTo>
                  <a:cubicBezTo>
                    <a:pt x="40194" y="8362"/>
                    <a:pt x="38988" y="10300"/>
                    <a:pt x="37815" y="12237"/>
                  </a:cubicBezTo>
                  <a:cubicBezTo>
                    <a:pt x="37067" y="13461"/>
                    <a:pt x="36336" y="14684"/>
                    <a:pt x="35605" y="15925"/>
                  </a:cubicBezTo>
                  <a:cubicBezTo>
                    <a:pt x="35249" y="15585"/>
                    <a:pt x="34892" y="15245"/>
                    <a:pt x="34552" y="14888"/>
                  </a:cubicBezTo>
                  <a:cubicBezTo>
                    <a:pt x="34484" y="14820"/>
                    <a:pt x="34416" y="14735"/>
                    <a:pt x="34331" y="14667"/>
                  </a:cubicBezTo>
                  <a:cubicBezTo>
                    <a:pt x="34501" y="13682"/>
                    <a:pt x="34671" y="12696"/>
                    <a:pt x="34824" y="11693"/>
                  </a:cubicBezTo>
                  <a:cubicBezTo>
                    <a:pt x="34960" y="10793"/>
                    <a:pt x="35096" y="9892"/>
                    <a:pt x="35215" y="8991"/>
                  </a:cubicBezTo>
                  <a:cubicBezTo>
                    <a:pt x="36166" y="8600"/>
                    <a:pt x="37118" y="8209"/>
                    <a:pt x="38053" y="7818"/>
                  </a:cubicBezTo>
                  <a:cubicBezTo>
                    <a:pt x="39174" y="7360"/>
                    <a:pt x="40313" y="6901"/>
                    <a:pt x="41435" y="6442"/>
                  </a:cubicBezTo>
                  <a:close/>
                  <a:moveTo>
                    <a:pt x="22774" y="10334"/>
                  </a:moveTo>
                  <a:lnTo>
                    <a:pt x="22774" y="10334"/>
                  </a:lnTo>
                  <a:cubicBezTo>
                    <a:pt x="22536" y="11625"/>
                    <a:pt x="22332" y="12917"/>
                    <a:pt x="22162" y="14209"/>
                  </a:cubicBezTo>
                  <a:cubicBezTo>
                    <a:pt x="20650" y="14854"/>
                    <a:pt x="19137" y="15500"/>
                    <a:pt x="17642" y="16163"/>
                  </a:cubicBezTo>
                  <a:cubicBezTo>
                    <a:pt x="17625" y="15228"/>
                    <a:pt x="17608" y="14294"/>
                    <a:pt x="17574" y="13376"/>
                  </a:cubicBezTo>
                  <a:cubicBezTo>
                    <a:pt x="17931" y="12662"/>
                    <a:pt x="18304" y="11948"/>
                    <a:pt x="18678" y="11234"/>
                  </a:cubicBezTo>
                  <a:cubicBezTo>
                    <a:pt x="20004" y="10945"/>
                    <a:pt x="21330" y="10657"/>
                    <a:pt x="22655" y="10368"/>
                  </a:cubicBezTo>
                  <a:cubicBezTo>
                    <a:pt x="22689" y="10351"/>
                    <a:pt x="22740" y="10351"/>
                    <a:pt x="22774" y="10334"/>
                  </a:cubicBezTo>
                  <a:close/>
                  <a:moveTo>
                    <a:pt x="17302" y="14175"/>
                  </a:moveTo>
                  <a:cubicBezTo>
                    <a:pt x="17319" y="14871"/>
                    <a:pt x="17336" y="15585"/>
                    <a:pt x="17353" y="16282"/>
                  </a:cubicBezTo>
                  <a:cubicBezTo>
                    <a:pt x="17234" y="16333"/>
                    <a:pt x="17132" y="16384"/>
                    <a:pt x="17013" y="16435"/>
                  </a:cubicBezTo>
                  <a:cubicBezTo>
                    <a:pt x="17115" y="15687"/>
                    <a:pt x="17200" y="14922"/>
                    <a:pt x="17302" y="14175"/>
                  </a:cubicBezTo>
                  <a:close/>
                  <a:moveTo>
                    <a:pt x="42285" y="6102"/>
                  </a:moveTo>
                  <a:cubicBezTo>
                    <a:pt x="42319" y="6153"/>
                    <a:pt x="42370" y="6204"/>
                    <a:pt x="42421" y="6272"/>
                  </a:cubicBezTo>
                  <a:cubicBezTo>
                    <a:pt x="41469" y="8668"/>
                    <a:pt x="40483" y="11081"/>
                    <a:pt x="39446" y="13461"/>
                  </a:cubicBezTo>
                  <a:cubicBezTo>
                    <a:pt x="38631" y="14514"/>
                    <a:pt x="37815" y="15568"/>
                    <a:pt x="37016" y="16656"/>
                  </a:cubicBezTo>
                  <a:cubicBezTo>
                    <a:pt x="36931" y="16758"/>
                    <a:pt x="36863" y="16877"/>
                    <a:pt x="36778" y="16979"/>
                  </a:cubicBezTo>
                  <a:cubicBezTo>
                    <a:pt x="36455" y="16707"/>
                    <a:pt x="36149" y="16418"/>
                    <a:pt x="35843" y="16129"/>
                  </a:cubicBezTo>
                  <a:cubicBezTo>
                    <a:pt x="36183" y="15534"/>
                    <a:pt x="36523" y="14939"/>
                    <a:pt x="36880" y="14361"/>
                  </a:cubicBezTo>
                  <a:cubicBezTo>
                    <a:pt x="38512" y="11625"/>
                    <a:pt x="40177" y="8923"/>
                    <a:pt x="41894" y="6255"/>
                  </a:cubicBezTo>
                  <a:cubicBezTo>
                    <a:pt x="42030" y="6204"/>
                    <a:pt x="42149" y="6153"/>
                    <a:pt x="42285" y="6102"/>
                  </a:cubicBezTo>
                  <a:close/>
                  <a:moveTo>
                    <a:pt x="25816" y="14837"/>
                  </a:moveTo>
                  <a:lnTo>
                    <a:pt x="25816" y="14837"/>
                  </a:lnTo>
                  <a:cubicBezTo>
                    <a:pt x="25765" y="15160"/>
                    <a:pt x="25714" y="15483"/>
                    <a:pt x="25663" y="15823"/>
                  </a:cubicBezTo>
                  <a:cubicBezTo>
                    <a:pt x="25357" y="16214"/>
                    <a:pt x="25035" y="16605"/>
                    <a:pt x="24729" y="17013"/>
                  </a:cubicBezTo>
                  <a:cubicBezTo>
                    <a:pt x="25086" y="16282"/>
                    <a:pt x="25459" y="15568"/>
                    <a:pt x="25816" y="14837"/>
                  </a:cubicBezTo>
                  <a:close/>
                  <a:moveTo>
                    <a:pt x="16962" y="14565"/>
                  </a:moveTo>
                  <a:lnTo>
                    <a:pt x="16962" y="14565"/>
                  </a:lnTo>
                  <a:cubicBezTo>
                    <a:pt x="16877" y="15228"/>
                    <a:pt x="16792" y="15908"/>
                    <a:pt x="16707" y="16571"/>
                  </a:cubicBezTo>
                  <a:cubicBezTo>
                    <a:pt x="16367" y="16724"/>
                    <a:pt x="16044" y="16877"/>
                    <a:pt x="15704" y="17030"/>
                  </a:cubicBezTo>
                  <a:cubicBezTo>
                    <a:pt x="16129" y="16197"/>
                    <a:pt x="16537" y="15381"/>
                    <a:pt x="16962" y="14565"/>
                  </a:cubicBezTo>
                  <a:close/>
                  <a:moveTo>
                    <a:pt x="17166" y="12934"/>
                  </a:moveTo>
                  <a:lnTo>
                    <a:pt x="17166" y="12934"/>
                  </a:lnTo>
                  <a:cubicBezTo>
                    <a:pt x="17132" y="13189"/>
                    <a:pt x="17098" y="13444"/>
                    <a:pt x="17064" y="13699"/>
                  </a:cubicBezTo>
                  <a:cubicBezTo>
                    <a:pt x="16469" y="14871"/>
                    <a:pt x="15874" y="16044"/>
                    <a:pt x="15279" y="17217"/>
                  </a:cubicBezTo>
                  <a:cubicBezTo>
                    <a:pt x="15024" y="17336"/>
                    <a:pt x="14769" y="17455"/>
                    <a:pt x="14498" y="17574"/>
                  </a:cubicBezTo>
                  <a:cubicBezTo>
                    <a:pt x="15398" y="16044"/>
                    <a:pt x="16299" y="14497"/>
                    <a:pt x="17166" y="12934"/>
                  </a:cubicBezTo>
                  <a:close/>
                  <a:moveTo>
                    <a:pt x="17200" y="11540"/>
                  </a:moveTo>
                  <a:cubicBezTo>
                    <a:pt x="17217" y="11778"/>
                    <a:pt x="17217" y="11999"/>
                    <a:pt x="17217" y="12220"/>
                  </a:cubicBezTo>
                  <a:cubicBezTo>
                    <a:pt x="16180" y="14090"/>
                    <a:pt x="15109" y="15942"/>
                    <a:pt x="14022" y="17795"/>
                  </a:cubicBezTo>
                  <a:cubicBezTo>
                    <a:pt x="13784" y="17913"/>
                    <a:pt x="13546" y="18032"/>
                    <a:pt x="13308" y="18151"/>
                  </a:cubicBezTo>
                  <a:cubicBezTo>
                    <a:pt x="13495" y="17098"/>
                    <a:pt x="13682" y="16044"/>
                    <a:pt x="13886" y="15007"/>
                  </a:cubicBezTo>
                  <a:cubicBezTo>
                    <a:pt x="14073" y="14039"/>
                    <a:pt x="14260" y="13087"/>
                    <a:pt x="14464" y="12135"/>
                  </a:cubicBezTo>
                  <a:cubicBezTo>
                    <a:pt x="15364" y="11931"/>
                    <a:pt x="16282" y="11744"/>
                    <a:pt x="17200" y="11540"/>
                  </a:cubicBezTo>
                  <a:close/>
                  <a:moveTo>
                    <a:pt x="34280" y="15007"/>
                  </a:moveTo>
                  <a:cubicBezTo>
                    <a:pt x="34671" y="15398"/>
                    <a:pt x="35062" y="15789"/>
                    <a:pt x="35470" y="16180"/>
                  </a:cubicBezTo>
                  <a:cubicBezTo>
                    <a:pt x="35079" y="16826"/>
                    <a:pt x="34688" y="17506"/>
                    <a:pt x="34314" y="18168"/>
                  </a:cubicBezTo>
                  <a:cubicBezTo>
                    <a:pt x="34212" y="17591"/>
                    <a:pt x="34127" y="17013"/>
                    <a:pt x="34025" y="16435"/>
                  </a:cubicBezTo>
                  <a:cubicBezTo>
                    <a:pt x="34110" y="15959"/>
                    <a:pt x="34195" y="15483"/>
                    <a:pt x="34280" y="15007"/>
                  </a:cubicBezTo>
                  <a:close/>
                  <a:moveTo>
                    <a:pt x="9382" y="14022"/>
                  </a:moveTo>
                  <a:cubicBezTo>
                    <a:pt x="9535" y="14378"/>
                    <a:pt x="9688" y="14752"/>
                    <a:pt x="9858" y="15109"/>
                  </a:cubicBezTo>
                  <a:cubicBezTo>
                    <a:pt x="9042" y="16316"/>
                    <a:pt x="8226" y="17523"/>
                    <a:pt x="7428" y="18729"/>
                  </a:cubicBezTo>
                  <a:cubicBezTo>
                    <a:pt x="8107" y="17166"/>
                    <a:pt x="8753" y="15602"/>
                    <a:pt x="9382" y="14022"/>
                  </a:cubicBezTo>
                  <a:close/>
                  <a:moveTo>
                    <a:pt x="14158" y="12186"/>
                  </a:moveTo>
                  <a:lnTo>
                    <a:pt x="14158" y="12186"/>
                  </a:lnTo>
                  <a:cubicBezTo>
                    <a:pt x="13733" y="14226"/>
                    <a:pt x="13342" y="16265"/>
                    <a:pt x="12985" y="18304"/>
                  </a:cubicBezTo>
                  <a:cubicBezTo>
                    <a:pt x="12696" y="18440"/>
                    <a:pt x="12390" y="18576"/>
                    <a:pt x="12101" y="18729"/>
                  </a:cubicBezTo>
                  <a:lnTo>
                    <a:pt x="12067" y="18746"/>
                  </a:lnTo>
                  <a:cubicBezTo>
                    <a:pt x="11540" y="17829"/>
                    <a:pt x="11048" y="16894"/>
                    <a:pt x="10589" y="15942"/>
                  </a:cubicBezTo>
                  <a:cubicBezTo>
                    <a:pt x="10623" y="15772"/>
                    <a:pt x="10657" y="15602"/>
                    <a:pt x="10674" y="15432"/>
                  </a:cubicBezTo>
                  <a:cubicBezTo>
                    <a:pt x="10759" y="14990"/>
                    <a:pt x="10827" y="14548"/>
                    <a:pt x="10895" y="14107"/>
                  </a:cubicBezTo>
                  <a:cubicBezTo>
                    <a:pt x="11234" y="13631"/>
                    <a:pt x="11591" y="13138"/>
                    <a:pt x="11931" y="12645"/>
                  </a:cubicBezTo>
                  <a:cubicBezTo>
                    <a:pt x="12679" y="12509"/>
                    <a:pt x="13410" y="12339"/>
                    <a:pt x="14158" y="12186"/>
                  </a:cubicBezTo>
                  <a:close/>
                  <a:moveTo>
                    <a:pt x="13784" y="18219"/>
                  </a:moveTo>
                  <a:lnTo>
                    <a:pt x="13784" y="18219"/>
                  </a:lnTo>
                  <a:cubicBezTo>
                    <a:pt x="13614" y="18508"/>
                    <a:pt x="13444" y="18797"/>
                    <a:pt x="13274" y="19086"/>
                  </a:cubicBezTo>
                  <a:cubicBezTo>
                    <a:pt x="13206" y="19205"/>
                    <a:pt x="13138" y="19307"/>
                    <a:pt x="13087" y="19426"/>
                  </a:cubicBezTo>
                  <a:cubicBezTo>
                    <a:pt x="13138" y="19103"/>
                    <a:pt x="13189" y="18797"/>
                    <a:pt x="13240" y="18474"/>
                  </a:cubicBezTo>
                  <a:cubicBezTo>
                    <a:pt x="13427" y="18389"/>
                    <a:pt x="13597" y="18304"/>
                    <a:pt x="13784" y="18219"/>
                  </a:cubicBezTo>
                  <a:close/>
                  <a:moveTo>
                    <a:pt x="7750" y="13495"/>
                  </a:moveTo>
                  <a:lnTo>
                    <a:pt x="7750" y="13495"/>
                  </a:lnTo>
                  <a:cubicBezTo>
                    <a:pt x="6493" y="15602"/>
                    <a:pt x="5218" y="17710"/>
                    <a:pt x="3927" y="19800"/>
                  </a:cubicBezTo>
                  <a:cubicBezTo>
                    <a:pt x="4232" y="17879"/>
                    <a:pt x="4555" y="15976"/>
                    <a:pt x="4895" y="14056"/>
                  </a:cubicBezTo>
                  <a:cubicBezTo>
                    <a:pt x="5847" y="13869"/>
                    <a:pt x="6799" y="13682"/>
                    <a:pt x="7750" y="13495"/>
                  </a:cubicBezTo>
                  <a:close/>
                  <a:moveTo>
                    <a:pt x="12934" y="18627"/>
                  </a:moveTo>
                  <a:lnTo>
                    <a:pt x="12934" y="18627"/>
                  </a:lnTo>
                  <a:cubicBezTo>
                    <a:pt x="12849" y="19035"/>
                    <a:pt x="12781" y="19443"/>
                    <a:pt x="12713" y="19851"/>
                  </a:cubicBezTo>
                  <a:cubicBezTo>
                    <a:pt x="12543" y="19562"/>
                    <a:pt x="12373" y="19273"/>
                    <a:pt x="12203" y="18984"/>
                  </a:cubicBezTo>
                  <a:cubicBezTo>
                    <a:pt x="12441" y="18865"/>
                    <a:pt x="12679" y="18746"/>
                    <a:pt x="12934" y="18627"/>
                  </a:cubicBezTo>
                  <a:close/>
                  <a:moveTo>
                    <a:pt x="10504" y="16435"/>
                  </a:moveTo>
                  <a:cubicBezTo>
                    <a:pt x="10912" y="17268"/>
                    <a:pt x="11353" y="18066"/>
                    <a:pt x="11812" y="18882"/>
                  </a:cubicBezTo>
                  <a:cubicBezTo>
                    <a:pt x="11166" y="19205"/>
                    <a:pt x="10521" y="19545"/>
                    <a:pt x="9892" y="19885"/>
                  </a:cubicBezTo>
                  <a:cubicBezTo>
                    <a:pt x="10096" y="18746"/>
                    <a:pt x="10300" y="17591"/>
                    <a:pt x="10504" y="16435"/>
                  </a:cubicBezTo>
                  <a:close/>
                  <a:moveTo>
                    <a:pt x="26122" y="12832"/>
                  </a:moveTo>
                  <a:cubicBezTo>
                    <a:pt x="26054" y="13189"/>
                    <a:pt x="26020" y="13546"/>
                    <a:pt x="25952" y="13920"/>
                  </a:cubicBezTo>
                  <a:cubicBezTo>
                    <a:pt x="25850" y="14124"/>
                    <a:pt x="25748" y="14328"/>
                    <a:pt x="25646" y="14531"/>
                  </a:cubicBezTo>
                  <a:cubicBezTo>
                    <a:pt x="25018" y="15772"/>
                    <a:pt x="24389" y="17030"/>
                    <a:pt x="23760" y="18270"/>
                  </a:cubicBezTo>
                  <a:cubicBezTo>
                    <a:pt x="23114" y="19103"/>
                    <a:pt x="22468" y="19936"/>
                    <a:pt x="21822" y="20786"/>
                  </a:cubicBezTo>
                  <a:cubicBezTo>
                    <a:pt x="21924" y="18967"/>
                    <a:pt x="22094" y="17149"/>
                    <a:pt x="22315" y="15347"/>
                  </a:cubicBezTo>
                  <a:cubicBezTo>
                    <a:pt x="22451" y="14990"/>
                    <a:pt x="22604" y="14616"/>
                    <a:pt x="22757" y="14260"/>
                  </a:cubicBezTo>
                  <a:cubicBezTo>
                    <a:pt x="23233" y="14056"/>
                    <a:pt x="23709" y="13852"/>
                    <a:pt x="24202" y="13648"/>
                  </a:cubicBezTo>
                  <a:cubicBezTo>
                    <a:pt x="24831" y="13359"/>
                    <a:pt x="25476" y="13104"/>
                    <a:pt x="26122" y="12832"/>
                  </a:cubicBezTo>
                  <a:close/>
                  <a:moveTo>
                    <a:pt x="15092" y="17608"/>
                  </a:moveTo>
                  <a:lnTo>
                    <a:pt x="15092" y="17608"/>
                  </a:lnTo>
                  <a:cubicBezTo>
                    <a:pt x="14532" y="18729"/>
                    <a:pt x="13971" y="19868"/>
                    <a:pt x="13410" y="20990"/>
                  </a:cubicBezTo>
                  <a:cubicBezTo>
                    <a:pt x="13257" y="20735"/>
                    <a:pt x="13104" y="20480"/>
                    <a:pt x="12951" y="20225"/>
                  </a:cubicBezTo>
                  <a:cubicBezTo>
                    <a:pt x="13376" y="19494"/>
                    <a:pt x="13818" y="18746"/>
                    <a:pt x="14260" y="17998"/>
                  </a:cubicBezTo>
                  <a:cubicBezTo>
                    <a:pt x="14532" y="17862"/>
                    <a:pt x="14803" y="17744"/>
                    <a:pt x="15092" y="17608"/>
                  </a:cubicBezTo>
                  <a:close/>
                  <a:moveTo>
                    <a:pt x="23012" y="19715"/>
                  </a:moveTo>
                  <a:cubicBezTo>
                    <a:pt x="22587" y="20514"/>
                    <a:pt x="22179" y="21296"/>
                    <a:pt x="21771" y="22094"/>
                  </a:cubicBezTo>
                  <a:cubicBezTo>
                    <a:pt x="21788" y="21822"/>
                    <a:pt x="21788" y="21567"/>
                    <a:pt x="21805" y="21313"/>
                  </a:cubicBezTo>
                  <a:cubicBezTo>
                    <a:pt x="22196" y="20769"/>
                    <a:pt x="22604" y="20242"/>
                    <a:pt x="23012" y="19715"/>
                  </a:cubicBezTo>
                  <a:close/>
                  <a:moveTo>
                    <a:pt x="10011" y="15415"/>
                  </a:moveTo>
                  <a:cubicBezTo>
                    <a:pt x="10096" y="15602"/>
                    <a:pt x="10181" y="15806"/>
                    <a:pt x="10283" y="15993"/>
                  </a:cubicBezTo>
                  <a:cubicBezTo>
                    <a:pt x="10045" y="17353"/>
                    <a:pt x="9807" y="18712"/>
                    <a:pt x="9552" y="20072"/>
                  </a:cubicBezTo>
                  <a:cubicBezTo>
                    <a:pt x="8345" y="20769"/>
                    <a:pt x="7190" y="21499"/>
                    <a:pt x="6085" y="22332"/>
                  </a:cubicBezTo>
                  <a:cubicBezTo>
                    <a:pt x="5949" y="22434"/>
                    <a:pt x="5830" y="22536"/>
                    <a:pt x="5694" y="22638"/>
                  </a:cubicBezTo>
                  <a:cubicBezTo>
                    <a:pt x="6068" y="21856"/>
                    <a:pt x="6408" y="21075"/>
                    <a:pt x="6765" y="20293"/>
                  </a:cubicBezTo>
                  <a:cubicBezTo>
                    <a:pt x="7818" y="18644"/>
                    <a:pt x="8889" y="17030"/>
                    <a:pt x="10011" y="15415"/>
                  </a:cubicBezTo>
                  <a:close/>
                  <a:moveTo>
                    <a:pt x="12866" y="20667"/>
                  </a:moveTo>
                  <a:cubicBezTo>
                    <a:pt x="13002" y="20871"/>
                    <a:pt x="13138" y="21092"/>
                    <a:pt x="13257" y="21296"/>
                  </a:cubicBezTo>
                  <a:cubicBezTo>
                    <a:pt x="13019" y="21788"/>
                    <a:pt x="12764" y="22281"/>
                    <a:pt x="12526" y="22791"/>
                  </a:cubicBezTo>
                  <a:cubicBezTo>
                    <a:pt x="12645" y="22077"/>
                    <a:pt x="12747" y="21380"/>
                    <a:pt x="12866" y="20667"/>
                  </a:cubicBezTo>
                  <a:close/>
                  <a:moveTo>
                    <a:pt x="4572" y="14124"/>
                  </a:moveTo>
                  <a:lnTo>
                    <a:pt x="4572" y="14124"/>
                  </a:lnTo>
                  <a:cubicBezTo>
                    <a:pt x="4215" y="16231"/>
                    <a:pt x="3859" y="18338"/>
                    <a:pt x="3536" y="20446"/>
                  </a:cubicBezTo>
                  <a:cubicBezTo>
                    <a:pt x="3026" y="21262"/>
                    <a:pt x="2533" y="22060"/>
                    <a:pt x="2023" y="22876"/>
                  </a:cubicBezTo>
                  <a:cubicBezTo>
                    <a:pt x="2261" y="21380"/>
                    <a:pt x="2482" y="19885"/>
                    <a:pt x="2686" y="18389"/>
                  </a:cubicBezTo>
                  <a:cubicBezTo>
                    <a:pt x="2873" y="17047"/>
                    <a:pt x="3043" y="15721"/>
                    <a:pt x="3196" y="14395"/>
                  </a:cubicBezTo>
                  <a:cubicBezTo>
                    <a:pt x="3655" y="14294"/>
                    <a:pt x="4114" y="14209"/>
                    <a:pt x="4572" y="14124"/>
                  </a:cubicBezTo>
                  <a:close/>
                  <a:moveTo>
                    <a:pt x="25578" y="16401"/>
                  </a:moveTo>
                  <a:lnTo>
                    <a:pt x="25578" y="16401"/>
                  </a:lnTo>
                  <a:cubicBezTo>
                    <a:pt x="25306" y="18049"/>
                    <a:pt x="25035" y="19715"/>
                    <a:pt x="24729" y="21363"/>
                  </a:cubicBezTo>
                  <a:cubicBezTo>
                    <a:pt x="24678" y="21669"/>
                    <a:pt x="24610" y="21958"/>
                    <a:pt x="24559" y="22264"/>
                  </a:cubicBezTo>
                  <a:cubicBezTo>
                    <a:pt x="23624" y="22587"/>
                    <a:pt x="22672" y="22910"/>
                    <a:pt x="21737" y="23233"/>
                  </a:cubicBezTo>
                  <a:cubicBezTo>
                    <a:pt x="21737" y="23080"/>
                    <a:pt x="21737" y="22910"/>
                    <a:pt x="21754" y="22757"/>
                  </a:cubicBezTo>
                  <a:cubicBezTo>
                    <a:pt x="22502" y="21313"/>
                    <a:pt x="23267" y="19851"/>
                    <a:pt x="24015" y="18389"/>
                  </a:cubicBezTo>
                  <a:cubicBezTo>
                    <a:pt x="24525" y="17727"/>
                    <a:pt x="25052" y="17064"/>
                    <a:pt x="25578" y="16401"/>
                  </a:cubicBezTo>
                  <a:close/>
                  <a:moveTo>
                    <a:pt x="5694" y="21958"/>
                  </a:moveTo>
                  <a:lnTo>
                    <a:pt x="5694" y="21958"/>
                  </a:lnTo>
                  <a:cubicBezTo>
                    <a:pt x="5524" y="22332"/>
                    <a:pt x="5354" y="22706"/>
                    <a:pt x="5184" y="23063"/>
                  </a:cubicBezTo>
                  <a:cubicBezTo>
                    <a:pt x="5048" y="23165"/>
                    <a:pt x="4929" y="23284"/>
                    <a:pt x="4793" y="23386"/>
                  </a:cubicBezTo>
                  <a:cubicBezTo>
                    <a:pt x="5099" y="22910"/>
                    <a:pt x="5388" y="22434"/>
                    <a:pt x="5694" y="21958"/>
                  </a:cubicBezTo>
                  <a:close/>
                  <a:moveTo>
                    <a:pt x="21483" y="21720"/>
                  </a:moveTo>
                  <a:cubicBezTo>
                    <a:pt x="21483" y="21771"/>
                    <a:pt x="21483" y="21822"/>
                    <a:pt x="21483" y="21856"/>
                  </a:cubicBezTo>
                  <a:cubicBezTo>
                    <a:pt x="21466" y="22145"/>
                    <a:pt x="21466" y="22417"/>
                    <a:pt x="21449" y="22689"/>
                  </a:cubicBezTo>
                  <a:cubicBezTo>
                    <a:pt x="21313" y="22944"/>
                    <a:pt x="21177" y="23216"/>
                    <a:pt x="21041" y="23471"/>
                  </a:cubicBezTo>
                  <a:cubicBezTo>
                    <a:pt x="20667" y="23590"/>
                    <a:pt x="20293" y="23726"/>
                    <a:pt x="19919" y="23845"/>
                  </a:cubicBezTo>
                  <a:cubicBezTo>
                    <a:pt x="20446" y="23131"/>
                    <a:pt x="20956" y="22434"/>
                    <a:pt x="21483" y="21720"/>
                  </a:cubicBezTo>
                  <a:close/>
                  <a:moveTo>
                    <a:pt x="16656" y="16894"/>
                  </a:moveTo>
                  <a:lnTo>
                    <a:pt x="16656" y="16894"/>
                  </a:lnTo>
                  <a:cubicBezTo>
                    <a:pt x="16333" y="19358"/>
                    <a:pt x="15976" y="21805"/>
                    <a:pt x="15602" y="24270"/>
                  </a:cubicBezTo>
                  <a:cubicBezTo>
                    <a:pt x="14905" y="23284"/>
                    <a:pt x="14243" y="22281"/>
                    <a:pt x="13597" y="21279"/>
                  </a:cubicBezTo>
                  <a:cubicBezTo>
                    <a:pt x="14226" y="19987"/>
                    <a:pt x="14871" y="18695"/>
                    <a:pt x="15517" y="17421"/>
                  </a:cubicBezTo>
                  <a:cubicBezTo>
                    <a:pt x="15891" y="17251"/>
                    <a:pt x="16282" y="17064"/>
                    <a:pt x="16656" y="16894"/>
                  </a:cubicBezTo>
                  <a:close/>
                  <a:moveTo>
                    <a:pt x="21890" y="16350"/>
                  </a:moveTo>
                  <a:lnTo>
                    <a:pt x="21890" y="16350"/>
                  </a:lnTo>
                  <a:cubicBezTo>
                    <a:pt x="21720" y="17981"/>
                    <a:pt x="21585" y="19596"/>
                    <a:pt x="21517" y="21211"/>
                  </a:cubicBezTo>
                  <a:cubicBezTo>
                    <a:pt x="20820" y="22145"/>
                    <a:pt x="20123" y="23080"/>
                    <a:pt x="19443" y="24015"/>
                  </a:cubicBezTo>
                  <a:cubicBezTo>
                    <a:pt x="19035" y="24151"/>
                    <a:pt x="18627" y="24287"/>
                    <a:pt x="18219" y="24423"/>
                  </a:cubicBezTo>
                  <a:cubicBezTo>
                    <a:pt x="19528" y="21771"/>
                    <a:pt x="20769" y="19086"/>
                    <a:pt x="21890" y="16350"/>
                  </a:cubicBezTo>
                  <a:close/>
                  <a:moveTo>
                    <a:pt x="22111" y="14531"/>
                  </a:moveTo>
                  <a:lnTo>
                    <a:pt x="22111" y="14531"/>
                  </a:lnTo>
                  <a:cubicBezTo>
                    <a:pt x="22077" y="14786"/>
                    <a:pt x="22060" y="15024"/>
                    <a:pt x="22026" y="15279"/>
                  </a:cubicBezTo>
                  <a:cubicBezTo>
                    <a:pt x="20752" y="18423"/>
                    <a:pt x="19341" y="21516"/>
                    <a:pt x="17829" y="24542"/>
                  </a:cubicBezTo>
                  <a:cubicBezTo>
                    <a:pt x="17676" y="24593"/>
                    <a:pt x="17540" y="24644"/>
                    <a:pt x="17404" y="24695"/>
                  </a:cubicBezTo>
                  <a:cubicBezTo>
                    <a:pt x="17404" y="24610"/>
                    <a:pt x="17404" y="24525"/>
                    <a:pt x="17421" y="24440"/>
                  </a:cubicBezTo>
                  <a:cubicBezTo>
                    <a:pt x="17591" y="21788"/>
                    <a:pt x="17659" y="19120"/>
                    <a:pt x="17642" y="16469"/>
                  </a:cubicBezTo>
                  <a:cubicBezTo>
                    <a:pt x="19137" y="15806"/>
                    <a:pt x="20616" y="15160"/>
                    <a:pt x="22111" y="14531"/>
                  </a:cubicBezTo>
                  <a:close/>
                  <a:moveTo>
                    <a:pt x="9042" y="13240"/>
                  </a:moveTo>
                  <a:cubicBezTo>
                    <a:pt x="9093" y="13376"/>
                    <a:pt x="9161" y="13495"/>
                    <a:pt x="9212" y="13631"/>
                  </a:cubicBezTo>
                  <a:cubicBezTo>
                    <a:pt x="8889" y="14429"/>
                    <a:pt x="8566" y="15245"/>
                    <a:pt x="8243" y="16061"/>
                  </a:cubicBezTo>
                  <a:cubicBezTo>
                    <a:pt x="7665" y="17438"/>
                    <a:pt x="7088" y="18814"/>
                    <a:pt x="6493" y="20174"/>
                  </a:cubicBezTo>
                  <a:cubicBezTo>
                    <a:pt x="5660" y="21482"/>
                    <a:pt x="4827" y="22791"/>
                    <a:pt x="4029" y="24100"/>
                  </a:cubicBezTo>
                  <a:cubicBezTo>
                    <a:pt x="3825" y="24287"/>
                    <a:pt x="3621" y="24491"/>
                    <a:pt x="3434" y="24695"/>
                  </a:cubicBezTo>
                  <a:cubicBezTo>
                    <a:pt x="3349" y="24780"/>
                    <a:pt x="3264" y="24881"/>
                    <a:pt x="3179" y="24966"/>
                  </a:cubicBezTo>
                  <a:cubicBezTo>
                    <a:pt x="3383" y="23488"/>
                    <a:pt x="3587" y="22026"/>
                    <a:pt x="3808" y="20548"/>
                  </a:cubicBezTo>
                  <a:cubicBezTo>
                    <a:pt x="5269" y="18185"/>
                    <a:pt x="6714" y="15806"/>
                    <a:pt x="8124" y="13427"/>
                  </a:cubicBezTo>
                  <a:cubicBezTo>
                    <a:pt x="8430" y="13359"/>
                    <a:pt x="8736" y="13308"/>
                    <a:pt x="9042" y="13240"/>
                  </a:cubicBezTo>
                  <a:close/>
                  <a:moveTo>
                    <a:pt x="17353" y="16588"/>
                  </a:moveTo>
                  <a:cubicBezTo>
                    <a:pt x="17353" y="17268"/>
                    <a:pt x="17353" y="17947"/>
                    <a:pt x="17353" y="18627"/>
                  </a:cubicBezTo>
                  <a:cubicBezTo>
                    <a:pt x="17319" y="20684"/>
                    <a:pt x="17234" y="22740"/>
                    <a:pt x="17098" y="24797"/>
                  </a:cubicBezTo>
                  <a:cubicBezTo>
                    <a:pt x="16792" y="24881"/>
                    <a:pt x="16486" y="24983"/>
                    <a:pt x="16180" y="25085"/>
                  </a:cubicBezTo>
                  <a:cubicBezTo>
                    <a:pt x="16061" y="24915"/>
                    <a:pt x="15942" y="24763"/>
                    <a:pt x="15840" y="24593"/>
                  </a:cubicBezTo>
                  <a:cubicBezTo>
                    <a:pt x="16248" y="21992"/>
                    <a:pt x="16622" y="19375"/>
                    <a:pt x="16979" y="16758"/>
                  </a:cubicBezTo>
                  <a:cubicBezTo>
                    <a:pt x="17098" y="16690"/>
                    <a:pt x="17217" y="16639"/>
                    <a:pt x="17353" y="16588"/>
                  </a:cubicBezTo>
                  <a:close/>
                  <a:moveTo>
                    <a:pt x="17659" y="24898"/>
                  </a:moveTo>
                  <a:cubicBezTo>
                    <a:pt x="17540" y="25102"/>
                    <a:pt x="17438" y="25306"/>
                    <a:pt x="17336" y="25510"/>
                  </a:cubicBezTo>
                  <a:cubicBezTo>
                    <a:pt x="17353" y="25340"/>
                    <a:pt x="17370" y="25153"/>
                    <a:pt x="17370" y="24983"/>
                  </a:cubicBezTo>
                  <a:cubicBezTo>
                    <a:pt x="17472" y="24949"/>
                    <a:pt x="17557" y="24932"/>
                    <a:pt x="17659" y="24898"/>
                  </a:cubicBezTo>
                  <a:close/>
                  <a:moveTo>
                    <a:pt x="17064" y="25085"/>
                  </a:moveTo>
                  <a:cubicBezTo>
                    <a:pt x="17047" y="25442"/>
                    <a:pt x="17013" y="25799"/>
                    <a:pt x="16996" y="26173"/>
                  </a:cubicBezTo>
                  <a:cubicBezTo>
                    <a:pt x="16775" y="25884"/>
                    <a:pt x="16571" y="25595"/>
                    <a:pt x="16350" y="25306"/>
                  </a:cubicBezTo>
                  <a:cubicBezTo>
                    <a:pt x="16588" y="25238"/>
                    <a:pt x="16826" y="25153"/>
                    <a:pt x="17064" y="25085"/>
                  </a:cubicBezTo>
                  <a:close/>
                  <a:moveTo>
                    <a:pt x="13444" y="21584"/>
                  </a:moveTo>
                  <a:cubicBezTo>
                    <a:pt x="14107" y="22621"/>
                    <a:pt x="14803" y="23658"/>
                    <a:pt x="15534" y="24661"/>
                  </a:cubicBezTo>
                  <a:cubicBezTo>
                    <a:pt x="15500" y="24881"/>
                    <a:pt x="15466" y="25102"/>
                    <a:pt x="15432" y="25323"/>
                  </a:cubicBezTo>
                  <a:cubicBezTo>
                    <a:pt x="14294" y="25680"/>
                    <a:pt x="13138" y="26020"/>
                    <a:pt x="11982" y="26326"/>
                  </a:cubicBezTo>
                  <a:cubicBezTo>
                    <a:pt x="12101" y="25476"/>
                    <a:pt x="12237" y="24627"/>
                    <a:pt x="12373" y="23777"/>
                  </a:cubicBezTo>
                  <a:cubicBezTo>
                    <a:pt x="12730" y="23046"/>
                    <a:pt x="13087" y="22315"/>
                    <a:pt x="13444" y="21584"/>
                  </a:cubicBezTo>
                  <a:close/>
                  <a:moveTo>
                    <a:pt x="11931" y="24661"/>
                  </a:moveTo>
                  <a:cubicBezTo>
                    <a:pt x="11846" y="25238"/>
                    <a:pt x="11761" y="25816"/>
                    <a:pt x="11676" y="26394"/>
                  </a:cubicBezTo>
                  <a:cubicBezTo>
                    <a:pt x="11455" y="26462"/>
                    <a:pt x="11234" y="26513"/>
                    <a:pt x="11014" y="26564"/>
                  </a:cubicBezTo>
                  <a:cubicBezTo>
                    <a:pt x="11319" y="25935"/>
                    <a:pt x="11625" y="25289"/>
                    <a:pt x="11931" y="24661"/>
                  </a:cubicBezTo>
                  <a:close/>
                  <a:moveTo>
                    <a:pt x="4878" y="23709"/>
                  </a:moveTo>
                  <a:lnTo>
                    <a:pt x="4878" y="23709"/>
                  </a:lnTo>
                  <a:cubicBezTo>
                    <a:pt x="4419" y="24661"/>
                    <a:pt x="3944" y="25629"/>
                    <a:pt x="3434" y="26581"/>
                  </a:cubicBezTo>
                  <a:cubicBezTo>
                    <a:pt x="3383" y="26411"/>
                    <a:pt x="3315" y="26224"/>
                    <a:pt x="3264" y="26054"/>
                  </a:cubicBezTo>
                  <a:cubicBezTo>
                    <a:pt x="3247" y="26037"/>
                    <a:pt x="3230" y="26003"/>
                    <a:pt x="3230" y="25986"/>
                  </a:cubicBezTo>
                  <a:cubicBezTo>
                    <a:pt x="3570" y="25408"/>
                    <a:pt x="3927" y="24830"/>
                    <a:pt x="4266" y="24253"/>
                  </a:cubicBezTo>
                  <a:cubicBezTo>
                    <a:pt x="4470" y="24066"/>
                    <a:pt x="4674" y="23896"/>
                    <a:pt x="4878" y="23709"/>
                  </a:cubicBezTo>
                  <a:close/>
                  <a:moveTo>
                    <a:pt x="12526" y="20939"/>
                  </a:moveTo>
                  <a:lnTo>
                    <a:pt x="12526" y="20939"/>
                  </a:lnTo>
                  <a:cubicBezTo>
                    <a:pt x="12373" y="21856"/>
                    <a:pt x="12220" y="22774"/>
                    <a:pt x="12084" y="23692"/>
                  </a:cubicBezTo>
                  <a:cubicBezTo>
                    <a:pt x="11608" y="24678"/>
                    <a:pt x="11116" y="25663"/>
                    <a:pt x="10657" y="26649"/>
                  </a:cubicBezTo>
                  <a:cubicBezTo>
                    <a:pt x="10045" y="26785"/>
                    <a:pt x="9433" y="26921"/>
                    <a:pt x="8821" y="27040"/>
                  </a:cubicBezTo>
                  <a:cubicBezTo>
                    <a:pt x="9926" y="25255"/>
                    <a:pt x="10997" y="23488"/>
                    <a:pt x="12067" y="21703"/>
                  </a:cubicBezTo>
                  <a:cubicBezTo>
                    <a:pt x="12220" y="21448"/>
                    <a:pt x="12373" y="21194"/>
                    <a:pt x="12526" y="20939"/>
                  </a:cubicBezTo>
                  <a:close/>
                  <a:moveTo>
                    <a:pt x="11948" y="19120"/>
                  </a:moveTo>
                  <a:cubicBezTo>
                    <a:pt x="12152" y="19494"/>
                    <a:pt x="12373" y="19868"/>
                    <a:pt x="12594" y="20225"/>
                  </a:cubicBezTo>
                  <a:cubicBezTo>
                    <a:pt x="11234" y="22536"/>
                    <a:pt x="9858" y="24814"/>
                    <a:pt x="8447" y="27108"/>
                  </a:cubicBezTo>
                  <a:cubicBezTo>
                    <a:pt x="8940" y="24830"/>
                    <a:pt x="9399" y="22536"/>
                    <a:pt x="9824" y="20242"/>
                  </a:cubicBezTo>
                  <a:cubicBezTo>
                    <a:pt x="10368" y="19936"/>
                    <a:pt x="10929" y="19630"/>
                    <a:pt x="11489" y="19341"/>
                  </a:cubicBezTo>
                  <a:cubicBezTo>
                    <a:pt x="11642" y="19273"/>
                    <a:pt x="11795" y="19205"/>
                    <a:pt x="11948" y="19120"/>
                  </a:cubicBezTo>
                  <a:close/>
                  <a:moveTo>
                    <a:pt x="39225" y="1"/>
                  </a:moveTo>
                  <a:cubicBezTo>
                    <a:pt x="39022" y="222"/>
                    <a:pt x="38801" y="459"/>
                    <a:pt x="38597" y="680"/>
                  </a:cubicBezTo>
                  <a:cubicBezTo>
                    <a:pt x="38563" y="714"/>
                    <a:pt x="38546" y="731"/>
                    <a:pt x="38512" y="765"/>
                  </a:cubicBezTo>
                  <a:cubicBezTo>
                    <a:pt x="38342" y="527"/>
                    <a:pt x="38189" y="290"/>
                    <a:pt x="38019" y="52"/>
                  </a:cubicBezTo>
                  <a:cubicBezTo>
                    <a:pt x="37917" y="52"/>
                    <a:pt x="37798" y="69"/>
                    <a:pt x="37679" y="69"/>
                  </a:cubicBezTo>
                  <a:cubicBezTo>
                    <a:pt x="37900" y="375"/>
                    <a:pt x="38104" y="680"/>
                    <a:pt x="38325" y="986"/>
                  </a:cubicBezTo>
                  <a:cubicBezTo>
                    <a:pt x="37577" y="1785"/>
                    <a:pt x="36846" y="2601"/>
                    <a:pt x="36098" y="3417"/>
                  </a:cubicBezTo>
                  <a:cubicBezTo>
                    <a:pt x="36064" y="3434"/>
                    <a:pt x="36013" y="3434"/>
                    <a:pt x="35979" y="3434"/>
                  </a:cubicBezTo>
                  <a:cubicBezTo>
                    <a:pt x="36115" y="2363"/>
                    <a:pt x="36234" y="1292"/>
                    <a:pt x="36353" y="222"/>
                  </a:cubicBezTo>
                  <a:lnTo>
                    <a:pt x="36353" y="222"/>
                  </a:lnTo>
                  <a:cubicBezTo>
                    <a:pt x="36251" y="239"/>
                    <a:pt x="36166" y="256"/>
                    <a:pt x="36064" y="273"/>
                  </a:cubicBezTo>
                  <a:cubicBezTo>
                    <a:pt x="35945" y="1343"/>
                    <a:pt x="35809" y="2414"/>
                    <a:pt x="35673" y="3485"/>
                  </a:cubicBezTo>
                  <a:cubicBezTo>
                    <a:pt x="34297" y="3672"/>
                    <a:pt x="32920" y="3842"/>
                    <a:pt x="31527" y="4011"/>
                  </a:cubicBezTo>
                  <a:cubicBezTo>
                    <a:pt x="31493" y="3808"/>
                    <a:pt x="31442" y="3604"/>
                    <a:pt x="31391" y="3417"/>
                  </a:cubicBezTo>
                  <a:cubicBezTo>
                    <a:pt x="31697" y="2788"/>
                    <a:pt x="31986" y="2159"/>
                    <a:pt x="32291" y="1530"/>
                  </a:cubicBezTo>
                  <a:cubicBezTo>
                    <a:pt x="32376" y="1309"/>
                    <a:pt x="32478" y="1105"/>
                    <a:pt x="32580" y="901"/>
                  </a:cubicBezTo>
                  <a:lnTo>
                    <a:pt x="32580" y="901"/>
                  </a:lnTo>
                  <a:cubicBezTo>
                    <a:pt x="32461" y="918"/>
                    <a:pt x="32325" y="952"/>
                    <a:pt x="32206" y="969"/>
                  </a:cubicBezTo>
                  <a:cubicBezTo>
                    <a:pt x="31901" y="1632"/>
                    <a:pt x="31595" y="2295"/>
                    <a:pt x="31289" y="2941"/>
                  </a:cubicBezTo>
                  <a:cubicBezTo>
                    <a:pt x="31153" y="2380"/>
                    <a:pt x="31000" y="1802"/>
                    <a:pt x="30864" y="1224"/>
                  </a:cubicBezTo>
                  <a:cubicBezTo>
                    <a:pt x="30762" y="1241"/>
                    <a:pt x="30660" y="1275"/>
                    <a:pt x="30575" y="1292"/>
                  </a:cubicBezTo>
                  <a:cubicBezTo>
                    <a:pt x="30745" y="1989"/>
                    <a:pt x="30915" y="2686"/>
                    <a:pt x="31085" y="3383"/>
                  </a:cubicBezTo>
                  <a:cubicBezTo>
                    <a:pt x="30966" y="3621"/>
                    <a:pt x="30864" y="3859"/>
                    <a:pt x="30745" y="4096"/>
                  </a:cubicBezTo>
                  <a:cubicBezTo>
                    <a:pt x="29674" y="4215"/>
                    <a:pt x="28586" y="4334"/>
                    <a:pt x="27516" y="4453"/>
                  </a:cubicBezTo>
                  <a:cubicBezTo>
                    <a:pt x="27618" y="3570"/>
                    <a:pt x="27703" y="2703"/>
                    <a:pt x="27788" y="1819"/>
                  </a:cubicBezTo>
                  <a:lnTo>
                    <a:pt x="27788" y="1819"/>
                  </a:lnTo>
                  <a:cubicBezTo>
                    <a:pt x="27703" y="1836"/>
                    <a:pt x="27601" y="1870"/>
                    <a:pt x="27499" y="1887"/>
                  </a:cubicBezTo>
                  <a:cubicBezTo>
                    <a:pt x="27397" y="2754"/>
                    <a:pt x="27312" y="3621"/>
                    <a:pt x="27210" y="4470"/>
                  </a:cubicBezTo>
                  <a:cubicBezTo>
                    <a:pt x="27074" y="4487"/>
                    <a:pt x="26955" y="4504"/>
                    <a:pt x="26819" y="4504"/>
                  </a:cubicBezTo>
                  <a:cubicBezTo>
                    <a:pt x="26683" y="4249"/>
                    <a:pt x="26547" y="3994"/>
                    <a:pt x="26411" y="3740"/>
                  </a:cubicBezTo>
                  <a:cubicBezTo>
                    <a:pt x="26581" y="3162"/>
                    <a:pt x="26751" y="2584"/>
                    <a:pt x="26921" y="1989"/>
                  </a:cubicBezTo>
                  <a:lnTo>
                    <a:pt x="26921" y="1989"/>
                  </a:lnTo>
                  <a:cubicBezTo>
                    <a:pt x="26802" y="2023"/>
                    <a:pt x="26700" y="2040"/>
                    <a:pt x="26598" y="2057"/>
                  </a:cubicBezTo>
                  <a:cubicBezTo>
                    <a:pt x="26462" y="2482"/>
                    <a:pt x="26343" y="2924"/>
                    <a:pt x="26224" y="3349"/>
                  </a:cubicBezTo>
                  <a:cubicBezTo>
                    <a:pt x="26037" y="2975"/>
                    <a:pt x="25850" y="2601"/>
                    <a:pt x="25680" y="2227"/>
                  </a:cubicBezTo>
                  <a:cubicBezTo>
                    <a:pt x="25578" y="2244"/>
                    <a:pt x="25493" y="2278"/>
                    <a:pt x="25391" y="2295"/>
                  </a:cubicBezTo>
                  <a:cubicBezTo>
                    <a:pt x="25612" y="2788"/>
                    <a:pt x="25850" y="3264"/>
                    <a:pt x="26105" y="3740"/>
                  </a:cubicBezTo>
                  <a:cubicBezTo>
                    <a:pt x="26020" y="4028"/>
                    <a:pt x="25935" y="4317"/>
                    <a:pt x="25850" y="4606"/>
                  </a:cubicBezTo>
                  <a:cubicBezTo>
                    <a:pt x="25340" y="4640"/>
                    <a:pt x="24831" y="4691"/>
                    <a:pt x="24321" y="4742"/>
                  </a:cubicBezTo>
                  <a:cubicBezTo>
                    <a:pt x="24525" y="3943"/>
                    <a:pt x="24746" y="3162"/>
                    <a:pt x="24984" y="2363"/>
                  </a:cubicBezTo>
                  <a:lnTo>
                    <a:pt x="24984" y="2363"/>
                  </a:lnTo>
                  <a:cubicBezTo>
                    <a:pt x="24865" y="2397"/>
                    <a:pt x="24763" y="2414"/>
                    <a:pt x="24661" y="2431"/>
                  </a:cubicBezTo>
                  <a:cubicBezTo>
                    <a:pt x="24440" y="3213"/>
                    <a:pt x="24219" y="3977"/>
                    <a:pt x="24015" y="4759"/>
                  </a:cubicBezTo>
                  <a:cubicBezTo>
                    <a:pt x="23828" y="4776"/>
                    <a:pt x="23658" y="4793"/>
                    <a:pt x="23471" y="4810"/>
                  </a:cubicBezTo>
                  <a:cubicBezTo>
                    <a:pt x="22995" y="4844"/>
                    <a:pt x="22502" y="4878"/>
                    <a:pt x="22026" y="4912"/>
                  </a:cubicBezTo>
                  <a:cubicBezTo>
                    <a:pt x="22417" y="4181"/>
                    <a:pt x="22825" y="3451"/>
                    <a:pt x="23216" y="2703"/>
                  </a:cubicBezTo>
                  <a:lnTo>
                    <a:pt x="23216" y="2703"/>
                  </a:lnTo>
                  <a:cubicBezTo>
                    <a:pt x="23097" y="2737"/>
                    <a:pt x="22978" y="2754"/>
                    <a:pt x="22842" y="2788"/>
                  </a:cubicBezTo>
                  <a:cubicBezTo>
                    <a:pt x="22451" y="3502"/>
                    <a:pt x="22077" y="4215"/>
                    <a:pt x="21686" y="4929"/>
                  </a:cubicBezTo>
                  <a:cubicBezTo>
                    <a:pt x="21585" y="4946"/>
                    <a:pt x="21483" y="4946"/>
                    <a:pt x="21398" y="4963"/>
                  </a:cubicBezTo>
                  <a:cubicBezTo>
                    <a:pt x="21737" y="4266"/>
                    <a:pt x="22077" y="3570"/>
                    <a:pt x="22417" y="2873"/>
                  </a:cubicBezTo>
                  <a:lnTo>
                    <a:pt x="22417" y="2873"/>
                  </a:lnTo>
                  <a:cubicBezTo>
                    <a:pt x="22281" y="2890"/>
                    <a:pt x="22162" y="2907"/>
                    <a:pt x="22043" y="2941"/>
                  </a:cubicBezTo>
                  <a:cubicBezTo>
                    <a:pt x="21720" y="3621"/>
                    <a:pt x="21398" y="4300"/>
                    <a:pt x="21058" y="4980"/>
                  </a:cubicBezTo>
                  <a:cubicBezTo>
                    <a:pt x="20140" y="5031"/>
                    <a:pt x="19239" y="5082"/>
                    <a:pt x="18321" y="5116"/>
                  </a:cubicBezTo>
                  <a:cubicBezTo>
                    <a:pt x="18372" y="4742"/>
                    <a:pt x="18406" y="4351"/>
                    <a:pt x="18440" y="3977"/>
                  </a:cubicBezTo>
                  <a:cubicBezTo>
                    <a:pt x="18559" y="3842"/>
                    <a:pt x="18661" y="3706"/>
                    <a:pt x="18780" y="3570"/>
                  </a:cubicBezTo>
                  <a:lnTo>
                    <a:pt x="18780" y="3570"/>
                  </a:lnTo>
                  <a:cubicBezTo>
                    <a:pt x="18576" y="3604"/>
                    <a:pt x="18372" y="3655"/>
                    <a:pt x="18168" y="3689"/>
                  </a:cubicBezTo>
                  <a:cubicBezTo>
                    <a:pt x="18168" y="3757"/>
                    <a:pt x="18168" y="3808"/>
                    <a:pt x="18151" y="3875"/>
                  </a:cubicBezTo>
                  <a:cubicBezTo>
                    <a:pt x="17812" y="4300"/>
                    <a:pt x="17489" y="4725"/>
                    <a:pt x="17149" y="5150"/>
                  </a:cubicBezTo>
                  <a:cubicBezTo>
                    <a:pt x="17081" y="5167"/>
                    <a:pt x="17030" y="5167"/>
                    <a:pt x="16962" y="5167"/>
                  </a:cubicBezTo>
                  <a:cubicBezTo>
                    <a:pt x="16928" y="4946"/>
                    <a:pt x="16911" y="4725"/>
                    <a:pt x="16877" y="4521"/>
                  </a:cubicBezTo>
                  <a:cubicBezTo>
                    <a:pt x="16860" y="4334"/>
                    <a:pt x="16843" y="4130"/>
                    <a:pt x="16809" y="3943"/>
                  </a:cubicBezTo>
                  <a:cubicBezTo>
                    <a:pt x="16724" y="3960"/>
                    <a:pt x="16622" y="3994"/>
                    <a:pt x="16520" y="4011"/>
                  </a:cubicBezTo>
                  <a:cubicBezTo>
                    <a:pt x="16571" y="4385"/>
                    <a:pt x="16622" y="4776"/>
                    <a:pt x="16673" y="5167"/>
                  </a:cubicBezTo>
                  <a:cubicBezTo>
                    <a:pt x="16452" y="5167"/>
                    <a:pt x="16214" y="5184"/>
                    <a:pt x="15993" y="5184"/>
                  </a:cubicBezTo>
                  <a:cubicBezTo>
                    <a:pt x="16078" y="4810"/>
                    <a:pt x="16180" y="4436"/>
                    <a:pt x="16265" y="4062"/>
                  </a:cubicBezTo>
                  <a:lnTo>
                    <a:pt x="16265" y="4062"/>
                  </a:lnTo>
                  <a:cubicBezTo>
                    <a:pt x="16163" y="4079"/>
                    <a:pt x="16044" y="4096"/>
                    <a:pt x="15942" y="4113"/>
                  </a:cubicBezTo>
                  <a:cubicBezTo>
                    <a:pt x="15857" y="4470"/>
                    <a:pt x="15772" y="4827"/>
                    <a:pt x="15687" y="5184"/>
                  </a:cubicBezTo>
                  <a:cubicBezTo>
                    <a:pt x="15228" y="5193"/>
                    <a:pt x="14765" y="5197"/>
                    <a:pt x="14302" y="5197"/>
                  </a:cubicBezTo>
                  <a:cubicBezTo>
                    <a:pt x="13839" y="5197"/>
                    <a:pt x="13376" y="5193"/>
                    <a:pt x="12917" y="5184"/>
                  </a:cubicBezTo>
                  <a:cubicBezTo>
                    <a:pt x="13019" y="5014"/>
                    <a:pt x="13121" y="4827"/>
                    <a:pt x="13223" y="4640"/>
                  </a:cubicBezTo>
                  <a:lnTo>
                    <a:pt x="13223" y="4640"/>
                  </a:lnTo>
                  <a:cubicBezTo>
                    <a:pt x="13019" y="4691"/>
                    <a:pt x="12815" y="4725"/>
                    <a:pt x="12611" y="4759"/>
                  </a:cubicBezTo>
                  <a:cubicBezTo>
                    <a:pt x="12560" y="4895"/>
                    <a:pt x="12509" y="5048"/>
                    <a:pt x="12458" y="5184"/>
                  </a:cubicBezTo>
                  <a:lnTo>
                    <a:pt x="12339" y="5184"/>
                  </a:lnTo>
                  <a:cubicBezTo>
                    <a:pt x="12356" y="5048"/>
                    <a:pt x="12373" y="4929"/>
                    <a:pt x="12390" y="4810"/>
                  </a:cubicBezTo>
                  <a:lnTo>
                    <a:pt x="12390" y="4810"/>
                  </a:lnTo>
                  <a:cubicBezTo>
                    <a:pt x="12288" y="4827"/>
                    <a:pt x="12186" y="4844"/>
                    <a:pt x="12084" y="4861"/>
                  </a:cubicBezTo>
                  <a:cubicBezTo>
                    <a:pt x="12084" y="4861"/>
                    <a:pt x="12084" y="4861"/>
                    <a:pt x="12084" y="4861"/>
                  </a:cubicBezTo>
                  <a:lnTo>
                    <a:pt x="12084" y="4861"/>
                  </a:lnTo>
                  <a:cubicBezTo>
                    <a:pt x="11761" y="4929"/>
                    <a:pt x="11438" y="4997"/>
                    <a:pt x="11116" y="5065"/>
                  </a:cubicBezTo>
                  <a:cubicBezTo>
                    <a:pt x="11065" y="5099"/>
                    <a:pt x="11014" y="5116"/>
                    <a:pt x="10963" y="5150"/>
                  </a:cubicBezTo>
                  <a:cubicBezTo>
                    <a:pt x="10895" y="5133"/>
                    <a:pt x="10827" y="5133"/>
                    <a:pt x="10776" y="5133"/>
                  </a:cubicBezTo>
                  <a:cubicBezTo>
                    <a:pt x="10419" y="5201"/>
                    <a:pt x="10062" y="5286"/>
                    <a:pt x="9705" y="5354"/>
                  </a:cubicBezTo>
                  <a:cubicBezTo>
                    <a:pt x="9960" y="5371"/>
                    <a:pt x="10215" y="5388"/>
                    <a:pt x="10470" y="5405"/>
                  </a:cubicBezTo>
                  <a:cubicBezTo>
                    <a:pt x="9807" y="5762"/>
                    <a:pt x="9144" y="6119"/>
                    <a:pt x="8481" y="6476"/>
                  </a:cubicBezTo>
                  <a:cubicBezTo>
                    <a:pt x="8107" y="6680"/>
                    <a:pt x="7750" y="6884"/>
                    <a:pt x="7394" y="7088"/>
                  </a:cubicBezTo>
                  <a:cubicBezTo>
                    <a:pt x="7309" y="6714"/>
                    <a:pt x="7224" y="6340"/>
                    <a:pt x="7156" y="5949"/>
                  </a:cubicBezTo>
                  <a:cubicBezTo>
                    <a:pt x="7054" y="5983"/>
                    <a:pt x="6969" y="6000"/>
                    <a:pt x="6867" y="6034"/>
                  </a:cubicBezTo>
                  <a:cubicBezTo>
                    <a:pt x="6952" y="6425"/>
                    <a:pt x="7037" y="6833"/>
                    <a:pt x="7122" y="7241"/>
                  </a:cubicBezTo>
                  <a:cubicBezTo>
                    <a:pt x="6765" y="7444"/>
                    <a:pt x="6408" y="7631"/>
                    <a:pt x="6051" y="7835"/>
                  </a:cubicBezTo>
                  <a:cubicBezTo>
                    <a:pt x="6153" y="7275"/>
                    <a:pt x="6272" y="6714"/>
                    <a:pt x="6391" y="6153"/>
                  </a:cubicBezTo>
                  <a:lnTo>
                    <a:pt x="6391" y="6153"/>
                  </a:lnTo>
                  <a:cubicBezTo>
                    <a:pt x="6289" y="6187"/>
                    <a:pt x="6170" y="6204"/>
                    <a:pt x="6068" y="6238"/>
                  </a:cubicBezTo>
                  <a:cubicBezTo>
                    <a:pt x="5949" y="6833"/>
                    <a:pt x="5830" y="7427"/>
                    <a:pt x="5711" y="8039"/>
                  </a:cubicBezTo>
                  <a:cubicBezTo>
                    <a:pt x="5048" y="8413"/>
                    <a:pt x="4402" y="8787"/>
                    <a:pt x="3740" y="9178"/>
                  </a:cubicBezTo>
                  <a:cubicBezTo>
                    <a:pt x="3808" y="8413"/>
                    <a:pt x="3876" y="7631"/>
                    <a:pt x="3944" y="6867"/>
                  </a:cubicBezTo>
                  <a:lnTo>
                    <a:pt x="3944" y="6867"/>
                  </a:lnTo>
                  <a:cubicBezTo>
                    <a:pt x="3842" y="6901"/>
                    <a:pt x="3740" y="6935"/>
                    <a:pt x="3638" y="6969"/>
                  </a:cubicBezTo>
                  <a:cubicBezTo>
                    <a:pt x="3570" y="7767"/>
                    <a:pt x="3502" y="8566"/>
                    <a:pt x="3434" y="9365"/>
                  </a:cubicBezTo>
                  <a:cubicBezTo>
                    <a:pt x="2516" y="9909"/>
                    <a:pt x="1598" y="10453"/>
                    <a:pt x="697" y="11013"/>
                  </a:cubicBezTo>
                  <a:cubicBezTo>
                    <a:pt x="1394" y="9773"/>
                    <a:pt x="2074" y="8532"/>
                    <a:pt x="2737" y="7275"/>
                  </a:cubicBezTo>
                  <a:lnTo>
                    <a:pt x="2737" y="7275"/>
                  </a:lnTo>
                  <a:cubicBezTo>
                    <a:pt x="2601" y="7326"/>
                    <a:pt x="2465" y="7376"/>
                    <a:pt x="2329" y="7427"/>
                  </a:cubicBezTo>
                  <a:cubicBezTo>
                    <a:pt x="1632" y="8736"/>
                    <a:pt x="918" y="10028"/>
                    <a:pt x="188" y="11336"/>
                  </a:cubicBezTo>
                  <a:cubicBezTo>
                    <a:pt x="137" y="11370"/>
                    <a:pt x="69" y="11404"/>
                    <a:pt x="1" y="11455"/>
                  </a:cubicBezTo>
                  <a:lnTo>
                    <a:pt x="1" y="12237"/>
                  </a:lnTo>
                  <a:cubicBezTo>
                    <a:pt x="137" y="11999"/>
                    <a:pt x="290" y="11761"/>
                    <a:pt x="426" y="11523"/>
                  </a:cubicBezTo>
                  <a:cubicBezTo>
                    <a:pt x="1411" y="10911"/>
                    <a:pt x="2397" y="10300"/>
                    <a:pt x="3400" y="9705"/>
                  </a:cubicBezTo>
                  <a:lnTo>
                    <a:pt x="3400" y="9705"/>
                  </a:lnTo>
                  <a:cubicBezTo>
                    <a:pt x="3264" y="11200"/>
                    <a:pt x="3094" y="12679"/>
                    <a:pt x="2924" y="14158"/>
                  </a:cubicBezTo>
                  <a:cubicBezTo>
                    <a:pt x="1955" y="14345"/>
                    <a:pt x="986" y="14531"/>
                    <a:pt x="1" y="14718"/>
                  </a:cubicBezTo>
                  <a:lnTo>
                    <a:pt x="1" y="14990"/>
                  </a:lnTo>
                  <a:cubicBezTo>
                    <a:pt x="969" y="14803"/>
                    <a:pt x="1938" y="14633"/>
                    <a:pt x="2890" y="14446"/>
                  </a:cubicBezTo>
                  <a:lnTo>
                    <a:pt x="2890" y="14446"/>
                  </a:lnTo>
                  <a:cubicBezTo>
                    <a:pt x="2533" y="17472"/>
                    <a:pt x="2108" y="20497"/>
                    <a:pt x="1632" y="23505"/>
                  </a:cubicBezTo>
                  <a:cubicBezTo>
                    <a:pt x="1377" y="23896"/>
                    <a:pt x="1122" y="24287"/>
                    <a:pt x="884" y="24678"/>
                  </a:cubicBezTo>
                  <a:cubicBezTo>
                    <a:pt x="935" y="24763"/>
                    <a:pt x="1003" y="24864"/>
                    <a:pt x="1054" y="24949"/>
                  </a:cubicBezTo>
                  <a:cubicBezTo>
                    <a:pt x="1207" y="24712"/>
                    <a:pt x="1360" y="24474"/>
                    <a:pt x="1513" y="24253"/>
                  </a:cubicBezTo>
                  <a:lnTo>
                    <a:pt x="1513" y="24253"/>
                  </a:lnTo>
                  <a:cubicBezTo>
                    <a:pt x="1445" y="24610"/>
                    <a:pt x="1377" y="24966"/>
                    <a:pt x="1326" y="25323"/>
                  </a:cubicBezTo>
                  <a:cubicBezTo>
                    <a:pt x="1394" y="25425"/>
                    <a:pt x="1479" y="25527"/>
                    <a:pt x="1564" y="25629"/>
                  </a:cubicBezTo>
                  <a:cubicBezTo>
                    <a:pt x="1683" y="24966"/>
                    <a:pt x="1785" y="24287"/>
                    <a:pt x="1904" y="23624"/>
                  </a:cubicBezTo>
                  <a:cubicBezTo>
                    <a:pt x="2414" y="22808"/>
                    <a:pt x="2924" y="21992"/>
                    <a:pt x="3417" y="21177"/>
                  </a:cubicBezTo>
                  <a:lnTo>
                    <a:pt x="3417" y="21177"/>
                  </a:lnTo>
                  <a:cubicBezTo>
                    <a:pt x="3213" y="22570"/>
                    <a:pt x="3026" y="23964"/>
                    <a:pt x="2839" y="25357"/>
                  </a:cubicBezTo>
                  <a:cubicBezTo>
                    <a:pt x="2754" y="25476"/>
                    <a:pt x="2754" y="25544"/>
                    <a:pt x="2805" y="25663"/>
                  </a:cubicBezTo>
                  <a:cubicBezTo>
                    <a:pt x="2771" y="25850"/>
                    <a:pt x="2754" y="26054"/>
                    <a:pt x="2720" y="26241"/>
                  </a:cubicBezTo>
                  <a:cubicBezTo>
                    <a:pt x="2652" y="26377"/>
                    <a:pt x="2584" y="26496"/>
                    <a:pt x="2499" y="26615"/>
                  </a:cubicBezTo>
                  <a:cubicBezTo>
                    <a:pt x="2635" y="26734"/>
                    <a:pt x="2788" y="26853"/>
                    <a:pt x="2924" y="26972"/>
                  </a:cubicBezTo>
                  <a:cubicBezTo>
                    <a:pt x="2958" y="26768"/>
                    <a:pt x="2975" y="26547"/>
                    <a:pt x="3009" y="26343"/>
                  </a:cubicBezTo>
                  <a:lnTo>
                    <a:pt x="3026" y="26292"/>
                  </a:lnTo>
                  <a:lnTo>
                    <a:pt x="3264" y="26921"/>
                  </a:lnTo>
                  <a:cubicBezTo>
                    <a:pt x="3213" y="27006"/>
                    <a:pt x="3179" y="27074"/>
                    <a:pt x="3145" y="27142"/>
                  </a:cubicBezTo>
                  <a:cubicBezTo>
                    <a:pt x="3230" y="27193"/>
                    <a:pt x="3315" y="27244"/>
                    <a:pt x="3383" y="27295"/>
                  </a:cubicBezTo>
                  <a:cubicBezTo>
                    <a:pt x="3519" y="27380"/>
                    <a:pt x="3655" y="27465"/>
                    <a:pt x="3791" y="27550"/>
                  </a:cubicBezTo>
                  <a:cubicBezTo>
                    <a:pt x="3723" y="27346"/>
                    <a:pt x="3638" y="27142"/>
                    <a:pt x="3570" y="26955"/>
                  </a:cubicBezTo>
                  <a:cubicBezTo>
                    <a:pt x="4215" y="25731"/>
                    <a:pt x="4827" y="24491"/>
                    <a:pt x="5422" y="23233"/>
                  </a:cubicBezTo>
                  <a:cubicBezTo>
                    <a:pt x="5643" y="23046"/>
                    <a:pt x="5847" y="22876"/>
                    <a:pt x="6085" y="22689"/>
                  </a:cubicBezTo>
                  <a:cubicBezTo>
                    <a:pt x="7156" y="21856"/>
                    <a:pt x="8294" y="21126"/>
                    <a:pt x="9484" y="20429"/>
                  </a:cubicBezTo>
                  <a:lnTo>
                    <a:pt x="9484" y="20429"/>
                  </a:lnTo>
                  <a:cubicBezTo>
                    <a:pt x="9076" y="22689"/>
                    <a:pt x="8617" y="24915"/>
                    <a:pt x="8124" y="27159"/>
                  </a:cubicBezTo>
                  <a:cubicBezTo>
                    <a:pt x="6731" y="27397"/>
                    <a:pt x="5320" y="27550"/>
                    <a:pt x="3876" y="27601"/>
                  </a:cubicBezTo>
                  <a:cubicBezTo>
                    <a:pt x="3944" y="27635"/>
                    <a:pt x="4012" y="27669"/>
                    <a:pt x="4080" y="27703"/>
                  </a:cubicBezTo>
                  <a:cubicBezTo>
                    <a:pt x="4181" y="27754"/>
                    <a:pt x="4283" y="27805"/>
                    <a:pt x="4385" y="27856"/>
                  </a:cubicBezTo>
                  <a:cubicBezTo>
                    <a:pt x="5626" y="27788"/>
                    <a:pt x="6850" y="27652"/>
                    <a:pt x="8056" y="27448"/>
                  </a:cubicBezTo>
                  <a:lnTo>
                    <a:pt x="8056" y="27448"/>
                  </a:lnTo>
                  <a:cubicBezTo>
                    <a:pt x="8039" y="27584"/>
                    <a:pt x="8005" y="27737"/>
                    <a:pt x="7971" y="27873"/>
                  </a:cubicBezTo>
                  <a:cubicBezTo>
                    <a:pt x="7835" y="28111"/>
                    <a:pt x="7682" y="28331"/>
                    <a:pt x="7547" y="28552"/>
                  </a:cubicBezTo>
                  <a:lnTo>
                    <a:pt x="8107" y="28552"/>
                  </a:lnTo>
                  <a:cubicBezTo>
                    <a:pt x="8158" y="28365"/>
                    <a:pt x="8209" y="28179"/>
                    <a:pt x="8243" y="27975"/>
                  </a:cubicBezTo>
                  <a:cubicBezTo>
                    <a:pt x="8379" y="27771"/>
                    <a:pt x="8498" y="27550"/>
                    <a:pt x="8634" y="27346"/>
                  </a:cubicBezTo>
                  <a:cubicBezTo>
                    <a:pt x="9263" y="27227"/>
                    <a:pt x="9875" y="27091"/>
                    <a:pt x="10504" y="26955"/>
                  </a:cubicBezTo>
                  <a:lnTo>
                    <a:pt x="10504" y="26955"/>
                  </a:lnTo>
                  <a:cubicBezTo>
                    <a:pt x="10266" y="27448"/>
                    <a:pt x="10028" y="27941"/>
                    <a:pt x="9807" y="28416"/>
                  </a:cubicBezTo>
                  <a:cubicBezTo>
                    <a:pt x="9909" y="28416"/>
                    <a:pt x="10028" y="28382"/>
                    <a:pt x="10130" y="28365"/>
                  </a:cubicBezTo>
                  <a:cubicBezTo>
                    <a:pt x="10368" y="27873"/>
                    <a:pt x="10606" y="27380"/>
                    <a:pt x="10861" y="26870"/>
                  </a:cubicBezTo>
                  <a:cubicBezTo>
                    <a:pt x="11116" y="26819"/>
                    <a:pt x="11370" y="26751"/>
                    <a:pt x="11625" y="26683"/>
                  </a:cubicBezTo>
                  <a:lnTo>
                    <a:pt x="11625" y="26683"/>
                  </a:lnTo>
                  <a:cubicBezTo>
                    <a:pt x="11557" y="27159"/>
                    <a:pt x="11506" y="27635"/>
                    <a:pt x="11438" y="28128"/>
                  </a:cubicBezTo>
                  <a:cubicBezTo>
                    <a:pt x="11540" y="28094"/>
                    <a:pt x="11642" y="28077"/>
                    <a:pt x="11744" y="28043"/>
                  </a:cubicBezTo>
                  <a:cubicBezTo>
                    <a:pt x="11812" y="27567"/>
                    <a:pt x="11880" y="27091"/>
                    <a:pt x="11948" y="26615"/>
                  </a:cubicBezTo>
                  <a:cubicBezTo>
                    <a:pt x="13104" y="26309"/>
                    <a:pt x="14243" y="25969"/>
                    <a:pt x="15381" y="25629"/>
                  </a:cubicBezTo>
                  <a:lnTo>
                    <a:pt x="15381" y="25629"/>
                  </a:lnTo>
                  <a:cubicBezTo>
                    <a:pt x="15313" y="26071"/>
                    <a:pt x="15228" y="26530"/>
                    <a:pt x="15160" y="26972"/>
                  </a:cubicBezTo>
                  <a:cubicBezTo>
                    <a:pt x="15262" y="26938"/>
                    <a:pt x="15364" y="26904"/>
                    <a:pt x="15466" y="26870"/>
                  </a:cubicBezTo>
                  <a:cubicBezTo>
                    <a:pt x="15534" y="26411"/>
                    <a:pt x="15619" y="25969"/>
                    <a:pt x="15687" y="25527"/>
                  </a:cubicBezTo>
                  <a:cubicBezTo>
                    <a:pt x="15823" y="25493"/>
                    <a:pt x="15942" y="25442"/>
                    <a:pt x="16061" y="25408"/>
                  </a:cubicBezTo>
                  <a:cubicBezTo>
                    <a:pt x="16299" y="25714"/>
                    <a:pt x="16537" y="26037"/>
                    <a:pt x="16775" y="26343"/>
                  </a:cubicBezTo>
                  <a:cubicBezTo>
                    <a:pt x="16962" y="26275"/>
                    <a:pt x="17166" y="26190"/>
                    <a:pt x="17353" y="26105"/>
                  </a:cubicBezTo>
                  <a:cubicBezTo>
                    <a:pt x="17591" y="25663"/>
                    <a:pt x="17812" y="25221"/>
                    <a:pt x="18033" y="24763"/>
                  </a:cubicBezTo>
                  <a:cubicBezTo>
                    <a:pt x="18406" y="24644"/>
                    <a:pt x="18797" y="24508"/>
                    <a:pt x="19171" y="24389"/>
                  </a:cubicBezTo>
                  <a:lnTo>
                    <a:pt x="19171" y="24389"/>
                  </a:lnTo>
                  <a:cubicBezTo>
                    <a:pt x="18831" y="24847"/>
                    <a:pt x="18508" y="25306"/>
                    <a:pt x="18185" y="25748"/>
                  </a:cubicBezTo>
                  <a:cubicBezTo>
                    <a:pt x="18372" y="25680"/>
                    <a:pt x="18542" y="25612"/>
                    <a:pt x="18712" y="25527"/>
                  </a:cubicBezTo>
                  <a:cubicBezTo>
                    <a:pt x="19018" y="25102"/>
                    <a:pt x="19324" y="24661"/>
                    <a:pt x="19647" y="24236"/>
                  </a:cubicBezTo>
                  <a:cubicBezTo>
                    <a:pt x="20038" y="24100"/>
                    <a:pt x="20446" y="23964"/>
                    <a:pt x="20854" y="23828"/>
                  </a:cubicBezTo>
                  <a:lnTo>
                    <a:pt x="20854" y="23828"/>
                  </a:lnTo>
                  <a:cubicBezTo>
                    <a:pt x="20667" y="24168"/>
                    <a:pt x="20497" y="24508"/>
                    <a:pt x="20310" y="24847"/>
                  </a:cubicBezTo>
                  <a:cubicBezTo>
                    <a:pt x="20463" y="24780"/>
                    <a:pt x="20599" y="24712"/>
                    <a:pt x="20735" y="24661"/>
                  </a:cubicBezTo>
                  <a:cubicBezTo>
                    <a:pt x="20905" y="24338"/>
                    <a:pt x="21092" y="24015"/>
                    <a:pt x="21262" y="23692"/>
                  </a:cubicBezTo>
                  <a:cubicBezTo>
                    <a:pt x="21313" y="23675"/>
                    <a:pt x="21364" y="23658"/>
                    <a:pt x="21432" y="23624"/>
                  </a:cubicBezTo>
                  <a:lnTo>
                    <a:pt x="21432" y="23624"/>
                  </a:lnTo>
                  <a:cubicBezTo>
                    <a:pt x="21432" y="23879"/>
                    <a:pt x="21432" y="24117"/>
                    <a:pt x="21415" y="24372"/>
                  </a:cubicBezTo>
                  <a:cubicBezTo>
                    <a:pt x="21517" y="24321"/>
                    <a:pt x="21618" y="24287"/>
                    <a:pt x="21720" y="24236"/>
                  </a:cubicBezTo>
                  <a:cubicBezTo>
                    <a:pt x="21720" y="23998"/>
                    <a:pt x="21720" y="23760"/>
                    <a:pt x="21737" y="23522"/>
                  </a:cubicBezTo>
                  <a:cubicBezTo>
                    <a:pt x="22655" y="23216"/>
                    <a:pt x="23573" y="22893"/>
                    <a:pt x="24508" y="22570"/>
                  </a:cubicBezTo>
                  <a:lnTo>
                    <a:pt x="24508" y="22570"/>
                  </a:lnTo>
                  <a:cubicBezTo>
                    <a:pt x="24474" y="22757"/>
                    <a:pt x="24440" y="22927"/>
                    <a:pt x="24406" y="23114"/>
                  </a:cubicBezTo>
                  <a:cubicBezTo>
                    <a:pt x="24508" y="23063"/>
                    <a:pt x="24610" y="23012"/>
                    <a:pt x="24729" y="22978"/>
                  </a:cubicBezTo>
                  <a:cubicBezTo>
                    <a:pt x="24763" y="22808"/>
                    <a:pt x="24797" y="22638"/>
                    <a:pt x="24814" y="22468"/>
                  </a:cubicBezTo>
                  <a:cubicBezTo>
                    <a:pt x="26632" y="21822"/>
                    <a:pt x="28451" y="21177"/>
                    <a:pt x="30252" y="20514"/>
                  </a:cubicBezTo>
                  <a:cubicBezTo>
                    <a:pt x="31153" y="20106"/>
                    <a:pt x="32037" y="19664"/>
                    <a:pt x="32920" y="19239"/>
                  </a:cubicBezTo>
                  <a:lnTo>
                    <a:pt x="32920" y="19239"/>
                  </a:lnTo>
                  <a:cubicBezTo>
                    <a:pt x="30252" y="20225"/>
                    <a:pt x="27567" y="21211"/>
                    <a:pt x="24882" y="22145"/>
                  </a:cubicBezTo>
                  <a:cubicBezTo>
                    <a:pt x="25255" y="20072"/>
                    <a:pt x="25612" y="17998"/>
                    <a:pt x="25952" y="15925"/>
                  </a:cubicBezTo>
                  <a:cubicBezTo>
                    <a:pt x="26088" y="15755"/>
                    <a:pt x="26224" y="15568"/>
                    <a:pt x="26360" y="15398"/>
                  </a:cubicBezTo>
                  <a:cubicBezTo>
                    <a:pt x="27448" y="14022"/>
                    <a:pt x="28570" y="12662"/>
                    <a:pt x="29691" y="11302"/>
                  </a:cubicBezTo>
                  <a:cubicBezTo>
                    <a:pt x="30014" y="11166"/>
                    <a:pt x="30337" y="11030"/>
                    <a:pt x="30660" y="10894"/>
                  </a:cubicBezTo>
                  <a:cubicBezTo>
                    <a:pt x="31493" y="11982"/>
                    <a:pt x="32376" y="13019"/>
                    <a:pt x="33311" y="14022"/>
                  </a:cubicBezTo>
                  <a:cubicBezTo>
                    <a:pt x="33464" y="14820"/>
                    <a:pt x="33600" y="15636"/>
                    <a:pt x="33736" y="16435"/>
                  </a:cubicBezTo>
                  <a:cubicBezTo>
                    <a:pt x="33583" y="17319"/>
                    <a:pt x="33430" y="18185"/>
                    <a:pt x="33260" y="19069"/>
                  </a:cubicBezTo>
                  <a:cubicBezTo>
                    <a:pt x="33379" y="19018"/>
                    <a:pt x="33481" y="18950"/>
                    <a:pt x="33583" y="18899"/>
                  </a:cubicBezTo>
                  <a:cubicBezTo>
                    <a:pt x="33685" y="18355"/>
                    <a:pt x="33787" y="17812"/>
                    <a:pt x="33872" y="17285"/>
                  </a:cubicBezTo>
                  <a:cubicBezTo>
                    <a:pt x="33940" y="17710"/>
                    <a:pt x="34008" y="18134"/>
                    <a:pt x="34076" y="18559"/>
                  </a:cubicBezTo>
                  <a:cubicBezTo>
                    <a:pt x="34059" y="18610"/>
                    <a:pt x="34025" y="18644"/>
                    <a:pt x="34008" y="18695"/>
                  </a:cubicBezTo>
                  <a:cubicBezTo>
                    <a:pt x="34161" y="18610"/>
                    <a:pt x="34314" y="18525"/>
                    <a:pt x="34484" y="18440"/>
                  </a:cubicBezTo>
                  <a:cubicBezTo>
                    <a:pt x="34875" y="17761"/>
                    <a:pt x="35283" y="17064"/>
                    <a:pt x="35690" y="16367"/>
                  </a:cubicBezTo>
                  <a:cubicBezTo>
                    <a:pt x="35996" y="16656"/>
                    <a:pt x="36302" y="16945"/>
                    <a:pt x="36608" y="17217"/>
                  </a:cubicBezTo>
                  <a:cubicBezTo>
                    <a:pt x="36574" y="17268"/>
                    <a:pt x="36540" y="17302"/>
                    <a:pt x="36506" y="17353"/>
                  </a:cubicBezTo>
                  <a:cubicBezTo>
                    <a:pt x="36710" y="17251"/>
                    <a:pt x="36914" y="17132"/>
                    <a:pt x="37118" y="17013"/>
                  </a:cubicBezTo>
                  <a:cubicBezTo>
                    <a:pt x="37730" y="16180"/>
                    <a:pt x="38359" y="15347"/>
                    <a:pt x="38988" y="14514"/>
                  </a:cubicBezTo>
                  <a:lnTo>
                    <a:pt x="38988" y="14514"/>
                  </a:lnTo>
                  <a:cubicBezTo>
                    <a:pt x="38767" y="15024"/>
                    <a:pt x="38546" y="15517"/>
                    <a:pt x="38325" y="16027"/>
                  </a:cubicBezTo>
                  <a:cubicBezTo>
                    <a:pt x="38274" y="16163"/>
                    <a:pt x="38206" y="16299"/>
                    <a:pt x="38138" y="16418"/>
                  </a:cubicBezTo>
                  <a:cubicBezTo>
                    <a:pt x="38342" y="16316"/>
                    <a:pt x="38529" y="16197"/>
                    <a:pt x="38716" y="16078"/>
                  </a:cubicBezTo>
                  <a:cubicBezTo>
                    <a:pt x="39514" y="14684"/>
                    <a:pt x="40296" y="13274"/>
                    <a:pt x="41078" y="11863"/>
                  </a:cubicBezTo>
                  <a:cubicBezTo>
                    <a:pt x="42030" y="10691"/>
                    <a:pt x="42998" y="9518"/>
                    <a:pt x="44001" y="8362"/>
                  </a:cubicBezTo>
                  <a:cubicBezTo>
                    <a:pt x="44035" y="8328"/>
                    <a:pt x="44069" y="8294"/>
                    <a:pt x="44103" y="8243"/>
                  </a:cubicBezTo>
                  <a:cubicBezTo>
                    <a:pt x="44205" y="8362"/>
                    <a:pt x="44307" y="8481"/>
                    <a:pt x="44409" y="8583"/>
                  </a:cubicBezTo>
                  <a:cubicBezTo>
                    <a:pt x="44936" y="9195"/>
                    <a:pt x="45463" y="9807"/>
                    <a:pt x="46007" y="10419"/>
                  </a:cubicBezTo>
                  <a:cubicBezTo>
                    <a:pt x="46074" y="10351"/>
                    <a:pt x="46125" y="10266"/>
                    <a:pt x="46193" y="10181"/>
                  </a:cubicBezTo>
                  <a:cubicBezTo>
                    <a:pt x="45548" y="9467"/>
                    <a:pt x="44919" y="8753"/>
                    <a:pt x="44290" y="8039"/>
                  </a:cubicBezTo>
                  <a:cubicBezTo>
                    <a:pt x="45089" y="7139"/>
                    <a:pt x="45905" y="6238"/>
                    <a:pt x="46737" y="5354"/>
                  </a:cubicBezTo>
                  <a:cubicBezTo>
                    <a:pt x="47026" y="6034"/>
                    <a:pt x="47315" y="6714"/>
                    <a:pt x="47604" y="7393"/>
                  </a:cubicBezTo>
                  <a:cubicBezTo>
                    <a:pt x="47655" y="7224"/>
                    <a:pt x="47689" y="7054"/>
                    <a:pt x="47706" y="6884"/>
                  </a:cubicBezTo>
                  <a:cubicBezTo>
                    <a:pt x="47451" y="6289"/>
                    <a:pt x="47213" y="5711"/>
                    <a:pt x="46941" y="5133"/>
                  </a:cubicBezTo>
                  <a:cubicBezTo>
                    <a:pt x="47128" y="4929"/>
                    <a:pt x="47315" y="4725"/>
                    <a:pt x="47502" y="4538"/>
                  </a:cubicBezTo>
                  <a:cubicBezTo>
                    <a:pt x="47451" y="4402"/>
                    <a:pt x="47400" y="4266"/>
                    <a:pt x="47349" y="4130"/>
                  </a:cubicBezTo>
                  <a:cubicBezTo>
                    <a:pt x="47179" y="4181"/>
                    <a:pt x="47009" y="4215"/>
                    <a:pt x="46839" y="4266"/>
                  </a:cubicBezTo>
                  <a:cubicBezTo>
                    <a:pt x="46992" y="4198"/>
                    <a:pt x="47162" y="4130"/>
                    <a:pt x="47315" y="4079"/>
                  </a:cubicBezTo>
                  <a:cubicBezTo>
                    <a:pt x="47281" y="3994"/>
                    <a:pt x="47230" y="3909"/>
                    <a:pt x="47196" y="3825"/>
                  </a:cubicBezTo>
                  <a:cubicBezTo>
                    <a:pt x="46958" y="3926"/>
                    <a:pt x="46720" y="4011"/>
                    <a:pt x="46499" y="4096"/>
                  </a:cubicBezTo>
                  <a:cubicBezTo>
                    <a:pt x="46312" y="3672"/>
                    <a:pt x="46108" y="3247"/>
                    <a:pt x="45922" y="2839"/>
                  </a:cubicBezTo>
                  <a:cubicBezTo>
                    <a:pt x="45990" y="2703"/>
                    <a:pt x="46074" y="2550"/>
                    <a:pt x="46142" y="2414"/>
                  </a:cubicBezTo>
                  <a:cubicBezTo>
                    <a:pt x="45990" y="2261"/>
                    <a:pt x="45820" y="2125"/>
                    <a:pt x="45633" y="1972"/>
                  </a:cubicBezTo>
                  <a:cubicBezTo>
                    <a:pt x="45599" y="1989"/>
                    <a:pt x="45565" y="1989"/>
                    <a:pt x="45531" y="1989"/>
                  </a:cubicBezTo>
                  <a:cubicBezTo>
                    <a:pt x="45514" y="1938"/>
                    <a:pt x="45480" y="1887"/>
                    <a:pt x="45463" y="1836"/>
                  </a:cubicBezTo>
                  <a:cubicBezTo>
                    <a:pt x="45242" y="1666"/>
                    <a:pt x="45004" y="1513"/>
                    <a:pt x="44766" y="1360"/>
                  </a:cubicBezTo>
                  <a:cubicBezTo>
                    <a:pt x="44647" y="1547"/>
                    <a:pt x="44528" y="1717"/>
                    <a:pt x="44409" y="1904"/>
                  </a:cubicBezTo>
                  <a:cubicBezTo>
                    <a:pt x="44477" y="1700"/>
                    <a:pt x="44562" y="1496"/>
                    <a:pt x="44630" y="1292"/>
                  </a:cubicBezTo>
                  <a:cubicBezTo>
                    <a:pt x="44545" y="1241"/>
                    <a:pt x="44460" y="1190"/>
                    <a:pt x="44375" y="1139"/>
                  </a:cubicBezTo>
                  <a:cubicBezTo>
                    <a:pt x="44239" y="1513"/>
                    <a:pt x="44103" y="1887"/>
                    <a:pt x="43967" y="2244"/>
                  </a:cubicBezTo>
                  <a:cubicBezTo>
                    <a:pt x="43236" y="2363"/>
                    <a:pt x="42489" y="2482"/>
                    <a:pt x="41741" y="2601"/>
                  </a:cubicBezTo>
                  <a:cubicBezTo>
                    <a:pt x="41180" y="2686"/>
                    <a:pt x="40619" y="2771"/>
                    <a:pt x="40058" y="2856"/>
                  </a:cubicBezTo>
                  <a:cubicBezTo>
                    <a:pt x="39769" y="2465"/>
                    <a:pt x="39480" y="2091"/>
                    <a:pt x="39191" y="1700"/>
                  </a:cubicBezTo>
                  <a:cubicBezTo>
                    <a:pt x="39022" y="1462"/>
                    <a:pt x="38852" y="1241"/>
                    <a:pt x="38699" y="1003"/>
                  </a:cubicBezTo>
                  <a:cubicBezTo>
                    <a:pt x="39005" y="663"/>
                    <a:pt x="39310" y="341"/>
                    <a:pt x="39633" y="1"/>
                  </a:cubicBezTo>
                  <a:close/>
                </a:path>
              </a:pathLst>
            </a:custGeom>
            <a:solidFill>
              <a:srgbClr val="395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7"/>
            <p:cNvSpPr/>
            <p:nvPr/>
          </p:nvSpPr>
          <p:spPr>
            <a:xfrm>
              <a:off x="3008875" y="2288575"/>
              <a:ext cx="667950" cy="136400"/>
            </a:xfrm>
            <a:custGeom>
              <a:avLst/>
              <a:gdLst/>
              <a:ahLst/>
              <a:cxnLst/>
              <a:rect l="l" t="t" r="r" b="b"/>
              <a:pathLst>
                <a:path w="26718" h="5456" extrusionOk="0">
                  <a:moveTo>
                    <a:pt x="17659" y="1"/>
                  </a:moveTo>
                  <a:cubicBezTo>
                    <a:pt x="11710" y="1190"/>
                    <a:pt x="5813" y="2465"/>
                    <a:pt x="1" y="3722"/>
                  </a:cubicBezTo>
                  <a:lnTo>
                    <a:pt x="1" y="5456"/>
                  </a:lnTo>
                  <a:cubicBezTo>
                    <a:pt x="69" y="5439"/>
                    <a:pt x="154" y="5422"/>
                    <a:pt x="222" y="5405"/>
                  </a:cubicBezTo>
                  <a:cubicBezTo>
                    <a:pt x="8906" y="3536"/>
                    <a:pt x="17778" y="1615"/>
                    <a:pt x="26717" y="1"/>
                  </a:cubicBezTo>
                  <a:close/>
                </a:path>
              </a:pathLst>
            </a:custGeom>
            <a:solidFill>
              <a:srgbClr val="D1B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7"/>
            <p:cNvSpPr/>
            <p:nvPr/>
          </p:nvSpPr>
          <p:spPr>
            <a:xfrm>
              <a:off x="3008875" y="2288575"/>
              <a:ext cx="1515575" cy="1109800"/>
            </a:xfrm>
            <a:custGeom>
              <a:avLst/>
              <a:gdLst/>
              <a:ahLst/>
              <a:cxnLst/>
              <a:rect l="l" t="t" r="r" b="b"/>
              <a:pathLst>
                <a:path w="60623" h="44392" extrusionOk="0">
                  <a:moveTo>
                    <a:pt x="53331" y="1"/>
                  </a:moveTo>
                  <a:cubicBezTo>
                    <a:pt x="56119" y="2176"/>
                    <a:pt x="58056" y="5524"/>
                    <a:pt x="58413" y="9195"/>
                  </a:cubicBezTo>
                  <a:cubicBezTo>
                    <a:pt x="58889" y="14072"/>
                    <a:pt x="56781" y="19409"/>
                    <a:pt x="52635" y="23828"/>
                  </a:cubicBezTo>
                  <a:cubicBezTo>
                    <a:pt x="48488" y="28263"/>
                    <a:pt x="42896" y="31306"/>
                    <a:pt x="38495" y="33464"/>
                  </a:cubicBezTo>
                  <a:cubicBezTo>
                    <a:pt x="30423" y="37427"/>
                    <a:pt x="16317" y="42665"/>
                    <a:pt x="5238" y="42665"/>
                  </a:cubicBezTo>
                  <a:cubicBezTo>
                    <a:pt x="3395" y="42665"/>
                    <a:pt x="1635" y="42519"/>
                    <a:pt x="1" y="42199"/>
                  </a:cubicBezTo>
                  <a:lnTo>
                    <a:pt x="1" y="43950"/>
                  </a:lnTo>
                  <a:cubicBezTo>
                    <a:pt x="1598" y="44239"/>
                    <a:pt x="3315" y="44392"/>
                    <a:pt x="5201" y="44392"/>
                  </a:cubicBezTo>
                  <a:cubicBezTo>
                    <a:pt x="8294" y="44392"/>
                    <a:pt x="11778" y="44001"/>
                    <a:pt x="15636" y="43202"/>
                  </a:cubicBezTo>
                  <a:cubicBezTo>
                    <a:pt x="24372" y="41401"/>
                    <a:pt x="33549" y="37781"/>
                    <a:pt x="39242" y="34994"/>
                  </a:cubicBezTo>
                  <a:cubicBezTo>
                    <a:pt x="43763" y="32767"/>
                    <a:pt x="49541" y="29623"/>
                    <a:pt x="53875" y="25000"/>
                  </a:cubicBezTo>
                  <a:cubicBezTo>
                    <a:pt x="58345" y="20225"/>
                    <a:pt x="60622" y="14395"/>
                    <a:pt x="60112" y="9042"/>
                  </a:cubicBezTo>
                  <a:cubicBezTo>
                    <a:pt x="59773" y="5592"/>
                    <a:pt x="58192" y="2397"/>
                    <a:pt x="55864" y="1"/>
                  </a:cubicBezTo>
                  <a:close/>
                </a:path>
              </a:pathLst>
            </a:custGeom>
            <a:solidFill>
              <a:srgbClr val="D1B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7"/>
            <p:cNvSpPr/>
            <p:nvPr/>
          </p:nvSpPr>
          <p:spPr>
            <a:xfrm>
              <a:off x="3008875" y="2434300"/>
              <a:ext cx="1232175" cy="756750"/>
            </a:xfrm>
            <a:custGeom>
              <a:avLst/>
              <a:gdLst/>
              <a:ahLst/>
              <a:cxnLst/>
              <a:rect l="l" t="t" r="r" b="b"/>
              <a:pathLst>
                <a:path w="49287" h="30270" extrusionOk="0">
                  <a:moveTo>
                    <a:pt x="39295" y="0"/>
                  </a:moveTo>
                  <a:cubicBezTo>
                    <a:pt x="37152" y="0"/>
                    <a:pt x="35034" y="410"/>
                    <a:pt x="33107" y="783"/>
                  </a:cubicBezTo>
                  <a:lnTo>
                    <a:pt x="13954" y="4488"/>
                  </a:lnTo>
                  <a:cubicBezTo>
                    <a:pt x="9824" y="5286"/>
                    <a:pt x="5558" y="6102"/>
                    <a:pt x="1564" y="7649"/>
                  </a:cubicBezTo>
                  <a:cubicBezTo>
                    <a:pt x="1037" y="7870"/>
                    <a:pt x="494" y="8108"/>
                    <a:pt x="1" y="8413"/>
                  </a:cubicBezTo>
                  <a:lnTo>
                    <a:pt x="1" y="10980"/>
                  </a:lnTo>
                  <a:cubicBezTo>
                    <a:pt x="69" y="10776"/>
                    <a:pt x="154" y="10606"/>
                    <a:pt x="256" y="10453"/>
                  </a:cubicBezTo>
                  <a:cubicBezTo>
                    <a:pt x="647" y="9875"/>
                    <a:pt x="1462" y="9518"/>
                    <a:pt x="2176" y="9246"/>
                  </a:cubicBezTo>
                  <a:cubicBezTo>
                    <a:pt x="6034" y="7751"/>
                    <a:pt x="10232" y="6935"/>
                    <a:pt x="14277" y="6153"/>
                  </a:cubicBezTo>
                  <a:lnTo>
                    <a:pt x="33430" y="2448"/>
                  </a:lnTo>
                  <a:cubicBezTo>
                    <a:pt x="35368" y="2074"/>
                    <a:pt x="37339" y="1700"/>
                    <a:pt x="39276" y="1700"/>
                  </a:cubicBezTo>
                  <a:cubicBezTo>
                    <a:pt x="39990" y="1700"/>
                    <a:pt x="40687" y="1751"/>
                    <a:pt x="41367" y="1853"/>
                  </a:cubicBezTo>
                  <a:cubicBezTo>
                    <a:pt x="43627" y="2244"/>
                    <a:pt x="46159" y="3638"/>
                    <a:pt x="46771" y="5898"/>
                  </a:cubicBezTo>
                  <a:cubicBezTo>
                    <a:pt x="47672" y="9263"/>
                    <a:pt x="44018" y="12390"/>
                    <a:pt x="41758" y="13971"/>
                  </a:cubicBezTo>
                  <a:cubicBezTo>
                    <a:pt x="35283" y="18475"/>
                    <a:pt x="27788" y="21619"/>
                    <a:pt x="20531" y="24678"/>
                  </a:cubicBezTo>
                  <a:cubicBezTo>
                    <a:pt x="20055" y="24865"/>
                    <a:pt x="19562" y="25086"/>
                    <a:pt x="19035" y="25307"/>
                  </a:cubicBezTo>
                  <a:cubicBezTo>
                    <a:pt x="15747" y="26743"/>
                    <a:pt x="11542" y="28562"/>
                    <a:pt x="7947" y="28562"/>
                  </a:cubicBezTo>
                  <a:cubicBezTo>
                    <a:pt x="6692" y="28562"/>
                    <a:pt x="5512" y="28341"/>
                    <a:pt x="4470" y="27805"/>
                  </a:cubicBezTo>
                  <a:cubicBezTo>
                    <a:pt x="1853" y="26445"/>
                    <a:pt x="579" y="23675"/>
                    <a:pt x="1" y="20769"/>
                  </a:cubicBezTo>
                  <a:lnTo>
                    <a:pt x="1" y="25748"/>
                  </a:lnTo>
                  <a:cubicBezTo>
                    <a:pt x="867" y="27227"/>
                    <a:pt x="2057" y="28468"/>
                    <a:pt x="3689" y="29317"/>
                  </a:cubicBezTo>
                  <a:cubicBezTo>
                    <a:pt x="4997" y="29997"/>
                    <a:pt x="6442" y="30269"/>
                    <a:pt x="7954" y="30269"/>
                  </a:cubicBezTo>
                  <a:cubicBezTo>
                    <a:pt x="11897" y="30269"/>
                    <a:pt x="16265" y="28366"/>
                    <a:pt x="19715" y="26870"/>
                  </a:cubicBezTo>
                  <a:cubicBezTo>
                    <a:pt x="20242" y="26649"/>
                    <a:pt x="20718" y="26428"/>
                    <a:pt x="21194" y="26241"/>
                  </a:cubicBezTo>
                  <a:cubicBezTo>
                    <a:pt x="28519" y="23148"/>
                    <a:pt x="36115" y="19970"/>
                    <a:pt x="42726" y="15364"/>
                  </a:cubicBezTo>
                  <a:cubicBezTo>
                    <a:pt x="47264" y="12203"/>
                    <a:pt x="49287" y="8702"/>
                    <a:pt x="48420" y="5456"/>
                  </a:cubicBezTo>
                  <a:cubicBezTo>
                    <a:pt x="47706" y="2822"/>
                    <a:pt x="45055" y="766"/>
                    <a:pt x="41656" y="188"/>
                  </a:cubicBezTo>
                  <a:cubicBezTo>
                    <a:pt x="40871" y="55"/>
                    <a:pt x="40081" y="0"/>
                    <a:pt x="39295" y="0"/>
                  </a:cubicBezTo>
                  <a:close/>
                </a:path>
              </a:pathLst>
            </a:custGeom>
            <a:solidFill>
              <a:srgbClr val="D1B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7"/>
            <p:cNvSpPr/>
            <p:nvPr/>
          </p:nvSpPr>
          <p:spPr>
            <a:xfrm>
              <a:off x="3008875" y="2455425"/>
              <a:ext cx="1213475" cy="714000"/>
            </a:xfrm>
            <a:custGeom>
              <a:avLst/>
              <a:gdLst/>
              <a:ahLst/>
              <a:cxnLst/>
              <a:rect l="l" t="t" r="r" b="b"/>
              <a:pathLst>
                <a:path w="48539" h="28560" extrusionOk="0">
                  <a:moveTo>
                    <a:pt x="39304" y="0"/>
                  </a:moveTo>
                  <a:cubicBezTo>
                    <a:pt x="37289" y="0"/>
                    <a:pt x="35265" y="385"/>
                    <a:pt x="33277" y="770"/>
                  </a:cubicBezTo>
                  <a:cubicBezTo>
                    <a:pt x="26887" y="2011"/>
                    <a:pt x="20497" y="3235"/>
                    <a:pt x="14107" y="4475"/>
                  </a:cubicBezTo>
                  <a:cubicBezTo>
                    <a:pt x="9960" y="5274"/>
                    <a:pt x="5796" y="6090"/>
                    <a:pt x="1870" y="7602"/>
                  </a:cubicBezTo>
                  <a:cubicBezTo>
                    <a:pt x="1207" y="7857"/>
                    <a:pt x="528" y="8163"/>
                    <a:pt x="1" y="8622"/>
                  </a:cubicBezTo>
                  <a:lnTo>
                    <a:pt x="1" y="22949"/>
                  </a:lnTo>
                  <a:cubicBezTo>
                    <a:pt x="833" y="24971"/>
                    <a:pt x="2125" y="26705"/>
                    <a:pt x="4080" y="27708"/>
                  </a:cubicBezTo>
                  <a:cubicBezTo>
                    <a:pt x="5249" y="28313"/>
                    <a:pt x="6560" y="28560"/>
                    <a:pt x="7941" y="28560"/>
                  </a:cubicBezTo>
                  <a:cubicBezTo>
                    <a:pt x="12340" y="28560"/>
                    <a:pt x="17439" y="26050"/>
                    <a:pt x="20854" y="24615"/>
                  </a:cubicBezTo>
                  <a:cubicBezTo>
                    <a:pt x="28264" y="21504"/>
                    <a:pt x="35724" y="18343"/>
                    <a:pt x="42251" y="13823"/>
                  </a:cubicBezTo>
                  <a:cubicBezTo>
                    <a:pt x="45378" y="11647"/>
                    <a:pt x="48539" y="8367"/>
                    <a:pt x="47604" y="4832"/>
                  </a:cubicBezTo>
                  <a:cubicBezTo>
                    <a:pt x="46924" y="2317"/>
                    <a:pt x="44239" y="634"/>
                    <a:pt x="41520" y="176"/>
                  </a:cubicBezTo>
                  <a:cubicBezTo>
                    <a:pt x="40784" y="52"/>
                    <a:pt x="40044" y="0"/>
                    <a:pt x="39304" y="0"/>
                  </a:cubicBezTo>
                  <a:close/>
                </a:path>
              </a:pathLst>
            </a:custGeom>
            <a:solidFill>
              <a:srgbClr val="DB7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7"/>
            <p:cNvSpPr/>
            <p:nvPr/>
          </p:nvSpPr>
          <p:spPr>
            <a:xfrm>
              <a:off x="3334325" y="3575525"/>
              <a:ext cx="44225" cy="8100"/>
            </a:xfrm>
            <a:custGeom>
              <a:avLst/>
              <a:gdLst/>
              <a:ahLst/>
              <a:cxnLst/>
              <a:rect l="l" t="t" r="r" b="b"/>
              <a:pathLst>
                <a:path w="1769" h="324" extrusionOk="0">
                  <a:moveTo>
                    <a:pt x="1768" y="1"/>
                  </a:moveTo>
                  <a:lnTo>
                    <a:pt x="1768" y="1"/>
                  </a:lnTo>
                  <a:cubicBezTo>
                    <a:pt x="1191" y="120"/>
                    <a:pt x="596" y="222"/>
                    <a:pt x="1" y="324"/>
                  </a:cubicBezTo>
                  <a:cubicBezTo>
                    <a:pt x="596" y="239"/>
                    <a:pt x="1191" y="137"/>
                    <a:pt x="1768" y="1"/>
                  </a:cubicBezTo>
                  <a:close/>
                </a:path>
              </a:pathLst>
            </a:custGeom>
            <a:solidFill>
              <a:srgbClr val="BB6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7"/>
            <p:cNvSpPr/>
            <p:nvPr/>
          </p:nvSpPr>
          <p:spPr>
            <a:xfrm>
              <a:off x="3008875" y="2455550"/>
              <a:ext cx="1194350" cy="713825"/>
            </a:xfrm>
            <a:custGeom>
              <a:avLst/>
              <a:gdLst/>
              <a:ahLst/>
              <a:cxnLst/>
              <a:rect l="l" t="t" r="r" b="b"/>
              <a:pathLst>
                <a:path w="47774" h="28553" extrusionOk="0">
                  <a:moveTo>
                    <a:pt x="34433" y="1462"/>
                  </a:moveTo>
                  <a:lnTo>
                    <a:pt x="34433" y="1462"/>
                  </a:lnTo>
                  <a:cubicBezTo>
                    <a:pt x="33124" y="2193"/>
                    <a:pt x="31799" y="2873"/>
                    <a:pt x="30456" y="3536"/>
                  </a:cubicBezTo>
                  <a:cubicBezTo>
                    <a:pt x="30966" y="2890"/>
                    <a:pt x="31476" y="2261"/>
                    <a:pt x="32003" y="1632"/>
                  </a:cubicBezTo>
                  <a:cubicBezTo>
                    <a:pt x="32325" y="1598"/>
                    <a:pt x="32648" y="1564"/>
                    <a:pt x="32988" y="1547"/>
                  </a:cubicBezTo>
                  <a:cubicBezTo>
                    <a:pt x="33464" y="1513"/>
                    <a:pt x="33940" y="1496"/>
                    <a:pt x="34433" y="1462"/>
                  </a:cubicBezTo>
                  <a:close/>
                  <a:moveTo>
                    <a:pt x="36778" y="1394"/>
                  </a:moveTo>
                  <a:cubicBezTo>
                    <a:pt x="37509" y="1394"/>
                    <a:pt x="38240" y="1411"/>
                    <a:pt x="38971" y="1428"/>
                  </a:cubicBezTo>
                  <a:cubicBezTo>
                    <a:pt x="38954" y="1615"/>
                    <a:pt x="38920" y="1785"/>
                    <a:pt x="38886" y="1955"/>
                  </a:cubicBezTo>
                  <a:cubicBezTo>
                    <a:pt x="38784" y="2533"/>
                    <a:pt x="38682" y="3128"/>
                    <a:pt x="38563" y="3706"/>
                  </a:cubicBezTo>
                  <a:cubicBezTo>
                    <a:pt x="38154" y="3699"/>
                    <a:pt x="37746" y="3694"/>
                    <a:pt x="37339" y="3694"/>
                  </a:cubicBezTo>
                  <a:cubicBezTo>
                    <a:pt x="36763" y="3694"/>
                    <a:pt x="36190" y="3703"/>
                    <a:pt x="35622" y="3723"/>
                  </a:cubicBezTo>
                  <a:cubicBezTo>
                    <a:pt x="35996" y="2958"/>
                    <a:pt x="36387" y="2176"/>
                    <a:pt x="36778" y="1394"/>
                  </a:cubicBezTo>
                  <a:close/>
                  <a:moveTo>
                    <a:pt x="39463" y="1445"/>
                  </a:moveTo>
                  <a:cubicBezTo>
                    <a:pt x="39956" y="1479"/>
                    <a:pt x="40466" y="1496"/>
                    <a:pt x="40976" y="1530"/>
                  </a:cubicBezTo>
                  <a:cubicBezTo>
                    <a:pt x="40534" y="2108"/>
                    <a:pt x="40109" y="2703"/>
                    <a:pt x="39718" y="3298"/>
                  </a:cubicBezTo>
                  <a:cubicBezTo>
                    <a:pt x="39565" y="3434"/>
                    <a:pt x="39429" y="3587"/>
                    <a:pt x="39293" y="3740"/>
                  </a:cubicBezTo>
                  <a:cubicBezTo>
                    <a:pt x="39208" y="3740"/>
                    <a:pt x="39123" y="3723"/>
                    <a:pt x="39055" y="3723"/>
                  </a:cubicBezTo>
                  <a:cubicBezTo>
                    <a:pt x="39072" y="3587"/>
                    <a:pt x="39106" y="3451"/>
                    <a:pt x="39123" y="3298"/>
                  </a:cubicBezTo>
                  <a:cubicBezTo>
                    <a:pt x="39242" y="2686"/>
                    <a:pt x="39344" y="2074"/>
                    <a:pt x="39463" y="1445"/>
                  </a:cubicBezTo>
                  <a:close/>
                  <a:moveTo>
                    <a:pt x="36251" y="1411"/>
                  </a:moveTo>
                  <a:cubicBezTo>
                    <a:pt x="35962" y="1989"/>
                    <a:pt x="35673" y="2567"/>
                    <a:pt x="35385" y="3162"/>
                  </a:cubicBezTo>
                  <a:cubicBezTo>
                    <a:pt x="35283" y="3349"/>
                    <a:pt x="35181" y="3536"/>
                    <a:pt x="35079" y="3740"/>
                  </a:cubicBezTo>
                  <a:cubicBezTo>
                    <a:pt x="34790" y="3757"/>
                    <a:pt x="34501" y="3757"/>
                    <a:pt x="34229" y="3774"/>
                  </a:cubicBezTo>
                  <a:cubicBezTo>
                    <a:pt x="34807" y="3077"/>
                    <a:pt x="35249" y="2312"/>
                    <a:pt x="35487" y="1428"/>
                  </a:cubicBezTo>
                  <a:cubicBezTo>
                    <a:pt x="35741" y="1428"/>
                    <a:pt x="35996" y="1411"/>
                    <a:pt x="36251" y="1411"/>
                  </a:cubicBezTo>
                  <a:close/>
                  <a:moveTo>
                    <a:pt x="31357" y="1683"/>
                  </a:moveTo>
                  <a:lnTo>
                    <a:pt x="31357" y="1683"/>
                  </a:lnTo>
                  <a:cubicBezTo>
                    <a:pt x="30779" y="2380"/>
                    <a:pt x="30218" y="3094"/>
                    <a:pt x="29657" y="3791"/>
                  </a:cubicBezTo>
                  <a:cubicBezTo>
                    <a:pt x="29793" y="3145"/>
                    <a:pt x="29912" y="2482"/>
                    <a:pt x="30031" y="1819"/>
                  </a:cubicBezTo>
                  <a:cubicBezTo>
                    <a:pt x="30473" y="1768"/>
                    <a:pt x="30898" y="1734"/>
                    <a:pt x="31357" y="1683"/>
                  </a:cubicBezTo>
                  <a:close/>
                  <a:moveTo>
                    <a:pt x="41979" y="1615"/>
                  </a:moveTo>
                  <a:cubicBezTo>
                    <a:pt x="42607" y="1666"/>
                    <a:pt x="43236" y="1734"/>
                    <a:pt x="43865" y="1819"/>
                  </a:cubicBezTo>
                  <a:cubicBezTo>
                    <a:pt x="43423" y="2533"/>
                    <a:pt x="42981" y="3247"/>
                    <a:pt x="42539" y="3960"/>
                  </a:cubicBezTo>
                  <a:cubicBezTo>
                    <a:pt x="41673" y="3875"/>
                    <a:pt x="40823" y="3808"/>
                    <a:pt x="39956" y="3757"/>
                  </a:cubicBezTo>
                  <a:cubicBezTo>
                    <a:pt x="39990" y="3723"/>
                    <a:pt x="40007" y="3672"/>
                    <a:pt x="40041" y="3638"/>
                  </a:cubicBezTo>
                  <a:cubicBezTo>
                    <a:pt x="40670" y="2958"/>
                    <a:pt x="41333" y="2278"/>
                    <a:pt x="41979" y="1615"/>
                  </a:cubicBezTo>
                  <a:close/>
                  <a:moveTo>
                    <a:pt x="34892" y="1734"/>
                  </a:moveTo>
                  <a:lnTo>
                    <a:pt x="34892" y="1734"/>
                  </a:lnTo>
                  <a:cubicBezTo>
                    <a:pt x="34603" y="2516"/>
                    <a:pt x="34144" y="3196"/>
                    <a:pt x="33583" y="3825"/>
                  </a:cubicBezTo>
                  <a:cubicBezTo>
                    <a:pt x="33311" y="3842"/>
                    <a:pt x="33039" y="3842"/>
                    <a:pt x="32767" y="3875"/>
                  </a:cubicBezTo>
                  <a:cubicBezTo>
                    <a:pt x="31952" y="3926"/>
                    <a:pt x="31136" y="4028"/>
                    <a:pt x="30320" y="4113"/>
                  </a:cubicBezTo>
                  <a:cubicBezTo>
                    <a:pt x="31867" y="3366"/>
                    <a:pt x="33396" y="2584"/>
                    <a:pt x="34892" y="1734"/>
                  </a:cubicBezTo>
                  <a:close/>
                  <a:moveTo>
                    <a:pt x="37307" y="4135"/>
                  </a:moveTo>
                  <a:cubicBezTo>
                    <a:pt x="37696" y="4135"/>
                    <a:pt x="38087" y="4139"/>
                    <a:pt x="38478" y="4147"/>
                  </a:cubicBezTo>
                  <a:cubicBezTo>
                    <a:pt x="38461" y="4232"/>
                    <a:pt x="38444" y="4334"/>
                    <a:pt x="38427" y="4419"/>
                  </a:cubicBezTo>
                  <a:cubicBezTo>
                    <a:pt x="37679" y="4283"/>
                    <a:pt x="36897" y="4198"/>
                    <a:pt x="36149" y="4147"/>
                  </a:cubicBezTo>
                  <a:cubicBezTo>
                    <a:pt x="36532" y="4139"/>
                    <a:pt x="36918" y="4135"/>
                    <a:pt x="37307" y="4135"/>
                  </a:cubicBezTo>
                  <a:close/>
                  <a:moveTo>
                    <a:pt x="29538" y="1887"/>
                  </a:moveTo>
                  <a:lnTo>
                    <a:pt x="29538" y="1887"/>
                  </a:lnTo>
                  <a:cubicBezTo>
                    <a:pt x="29402" y="2652"/>
                    <a:pt x="29249" y="3434"/>
                    <a:pt x="29096" y="4198"/>
                  </a:cubicBezTo>
                  <a:lnTo>
                    <a:pt x="29045" y="4215"/>
                  </a:lnTo>
                  <a:cubicBezTo>
                    <a:pt x="28994" y="4249"/>
                    <a:pt x="28926" y="4266"/>
                    <a:pt x="28858" y="4300"/>
                  </a:cubicBezTo>
                  <a:cubicBezTo>
                    <a:pt x="28332" y="4385"/>
                    <a:pt x="27805" y="4453"/>
                    <a:pt x="27278" y="4538"/>
                  </a:cubicBezTo>
                  <a:cubicBezTo>
                    <a:pt x="27618" y="3706"/>
                    <a:pt x="27958" y="2873"/>
                    <a:pt x="28298" y="2040"/>
                  </a:cubicBezTo>
                  <a:cubicBezTo>
                    <a:pt x="28705" y="1989"/>
                    <a:pt x="29130" y="1938"/>
                    <a:pt x="29538" y="1887"/>
                  </a:cubicBezTo>
                  <a:close/>
                  <a:moveTo>
                    <a:pt x="27754" y="2125"/>
                  </a:moveTo>
                  <a:cubicBezTo>
                    <a:pt x="27414" y="2958"/>
                    <a:pt x="27074" y="3808"/>
                    <a:pt x="26717" y="4640"/>
                  </a:cubicBezTo>
                  <a:cubicBezTo>
                    <a:pt x="26037" y="4759"/>
                    <a:pt x="25374" y="4878"/>
                    <a:pt x="24695" y="5014"/>
                  </a:cubicBezTo>
                  <a:cubicBezTo>
                    <a:pt x="25119" y="4130"/>
                    <a:pt x="25578" y="3264"/>
                    <a:pt x="26054" y="2397"/>
                  </a:cubicBezTo>
                  <a:cubicBezTo>
                    <a:pt x="26632" y="2295"/>
                    <a:pt x="27193" y="2210"/>
                    <a:pt x="27754" y="2125"/>
                  </a:cubicBezTo>
                  <a:close/>
                  <a:moveTo>
                    <a:pt x="42794" y="4436"/>
                  </a:moveTo>
                  <a:cubicBezTo>
                    <a:pt x="43372" y="4487"/>
                    <a:pt x="43933" y="4572"/>
                    <a:pt x="44494" y="4657"/>
                  </a:cubicBezTo>
                  <a:lnTo>
                    <a:pt x="44460" y="4708"/>
                  </a:lnTo>
                  <a:cubicBezTo>
                    <a:pt x="44069" y="4759"/>
                    <a:pt x="43678" y="4827"/>
                    <a:pt x="43304" y="4895"/>
                  </a:cubicBezTo>
                  <a:cubicBezTo>
                    <a:pt x="42998" y="4946"/>
                    <a:pt x="42709" y="4997"/>
                    <a:pt x="42404" y="5048"/>
                  </a:cubicBezTo>
                  <a:cubicBezTo>
                    <a:pt x="42539" y="4844"/>
                    <a:pt x="42658" y="4640"/>
                    <a:pt x="42794" y="4436"/>
                  </a:cubicBezTo>
                  <a:close/>
                  <a:moveTo>
                    <a:pt x="39667" y="4198"/>
                  </a:moveTo>
                  <a:cubicBezTo>
                    <a:pt x="40551" y="4232"/>
                    <a:pt x="41418" y="4283"/>
                    <a:pt x="42268" y="4368"/>
                  </a:cubicBezTo>
                  <a:cubicBezTo>
                    <a:pt x="42115" y="4640"/>
                    <a:pt x="41945" y="4895"/>
                    <a:pt x="41792" y="5167"/>
                  </a:cubicBezTo>
                  <a:cubicBezTo>
                    <a:pt x="41622" y="5184"/>
                    <a:pt x="41452" y="5218"/>
                    <a:pt x="41282" y="5252"/>
                  </a:cubicBezTo>
                  <a:cubicBezTo>
                    <a:pt x="40670" y="4997"/>
                    <a:pt x="40041" y="4793"/>
                    <a:pt x="39395" y="4623"/>
                  </a:cubicBezTo>
                  <a:cubicBezTo>
                    <a:pt x="39480" y="4487"/>
                    <a:pt x="39582" y="4334"/>
                    <a:pt x="39667" y="4198"/>
                  </a:cubicBezTo>
                  <a:close/>
                  <a:moveTo>
                    <a:pt x="25459" y="2499"/>
                  </a:moveTo>
                  <a:lnTo>
                    <a:pt x="25459" y="2499"/>
                  </a:lnTo>
                  <a:cubicBezTo>
                    <a:pt x="24984" y="3366"/>
                    <a:pt x="24542" y="4249"/>
                    <a:pt x="24117" y="5133"/>
                  </a:cubicBezTo>
                  <a:cubicBezTo>
                    <a:pt x="23913" y="5184"/>
                    <a:pt x="23709" y="5218"/>
                    <a:pt x="23505" y="5269"/>
                  </a:cubicBezTo>
                  <a:cubicBezTo>
                    <a:pt x="23675" y="4997"/>
                    <a:pt x="23828" y="4742"/>
                    <a:pt x="23981" y="4470"/>
                  </a:cubicBezTo>
                  <a:cubicBezTo>
                    <a:pt x="24372" y="3842"/>
                    <a:pt x="24763" y="3196"/>
                    <a:pt x="25170" y="2550"/>
                  </a:cubicBezTo>
                  <a:cubicBezTo>
                    <a:pt x="25255" y="2533"/>
                    <a:pt x="25357" y="2516"/>
                    <a:pt x="25459" y="2499"/>
                  </a:cubicBezTo>
                  <a:close/>
                  <a:moveTo>
                    <a:pt x="32784" y="4589"/>
                  </a:moveTo>
                  <a:cubicBezTo>
                    <a:pt x="32478" y="4844"/>
                    <a:pt x="32172" y="5082"/>
                    <a:pt x="31850" y="5303"/>
                  </a:cubicBezTo>
                  <a:cubicBezTo>
                    <a:pt x="31261" y="5291"/>
                    <a:pt x="30672" y="5279"/>
                    <a:pt x="30083" y="5279"/>
                  </a:cubicBezTo>
                  <a:cubicBezTo>
                    <a:pt x="29839" y="5279"/>
                    <a:pt x="29595" y="5281"/>
                    <a:pt x="29351" y="5286"/>
                  </a:cubicBezTo>
                  <a:cubicBezTo>
                    <a:pt x="29385" y="5133"/>
                    <a:pt x="29419" y="4997"/>
                    <a:pt x="29436" y="4844"/>
                  </a:cubicBezTo>
                  <a:cubicBezTo>
                    <a:pt x="30456" y="4725"/>
                    <a:pt x="31476" y="4640"/>
                    <a:pt x="32495" y="4606"/>
                  </a:cubicBezTo>
                  <a:cubicBezTo>
                    <a:pt x="32597" y="4589"/>
                    <a:pt x="32682" y="4589"/>
                    <a:pt x="32784" y="4589"/>
                  </a:cubicBezTo>
                  <a:close/>
                  <a:moveTo>
                    <a:pt x="28790" y="4929"/>
                  </a:moveTo>
                  <a:cubicBezTo>
                    <a:pt x="28705" y="5048"/>
                    <a:pt x="28603" y="5167"/>
                    <a:pt x="28519" y="5286"/>
                  </a:cubicBezTo>
                  <a:cubicBezTo>
                    <a:pt x="28264" y="5303"/>
                    <a:pt x="27992" y="5303"/>
                    <a:pt x="27737" y="5320"/>
                  </a:cubicBezTo>
                  <a:lnTo>
                    <a:pt x="27788" y="5286"/>
                  </a:lnTo>
                  <a:cubicBezTo>
                    <a:pt x="28026" y="5184"/>
                    <a:pt x="28264" y="5065"/>
                    <a:pt x="28502" y="4963"/>
                  </a:cubicBezTo>
                  <a:cubicBezTo>
                    <a:pt x="28603" y="4946"/>
                    <a:pt x="28688" y="4929"/>
                    <a:pt x="28790" y="4929"/>
                  </a:cubicBezTo>
                  <a:close/>
                  <a:moveTo>
                    <a:pt x="34671" y="4555"/>
                  </a:moveTo>
                  <a:cubicBezTo>
                    <a:pt x="34535" y="4844"/>
                    <a:pt x="34382" y="5116"/>
                    <a:pt x="34229" y="5405"/>
                  </a:cubicBezTo>
                  <a:cubicBezTo>
                    <a:pt x="33685" y="5371"/>
                    <a:pt x="33141" y="5354"/>
                    <a:pt x="32580" y="5320"/>
                  </a:cubicBezTo>
                  <a:cubicBezTo>
                    <a:pt x="32903" y="5082"/>
                    <a:pt x="33209" y="4827"/>
                    <a:pt x="33481" y="4555"/>
                  </a:cubicBezTo>
                  <a:close/>
                  <a:moveTo>
                    <a:pt x="46975" y="5082"/>
                  </a:moveTo>
                  <a:cubicBezTo>
                    <a:pt x="47077" y="5099"/>
                    <a:pt x="47179" y="5116"/>
                    <a:pt x="47281" y="5150"/>
                  </a:cubicBezTo>
                  <a:lnTo>
                    <a:pt x="47281" y="5218"/>
                  </a:lnTo>
                  <a:cubicBezTo>
                    <a:pt x="47111" y="5303"/>
                    <a:pt x="46941" y="5388"/>
                    <a:pt x="46771" y="5473"/>
                  </a:cubicBezTo>
                  <a:cubicBezTo>
                    <a:pt x="46839" y="5337"/>
                    <a:pt x="46907" y="5218"/>
                    <a:pt x="46975" y="5082"/>
                  </a:cubicBezTo>
                  <a:close/>
                  <a:moveTo>
                    <a:pt x="35198" y="4555"/>
                  </a:moveTo>
                  <a:cubicBezTo>
                    <a:pt x="36234" y="4572"/>
                    <a:pt x="37271" y="4657"/>
                    <a:pt x="38274" y="4827"/>
                  </a:cubicBezTo>
                  <a:cubicBezTo>
                    <a:pt x="38002" y="5116"/>
                    <a:pt x="37747" y="5422"/>
                    <a:pt x="37475" y="5711"/>
                  </a:cubicBezTo>
                  <a:cubicBezTo>
                    <a:pt x="36574" y="5592"/>
                    <a:pt x="35656" y="5507"/>
                    <a:pt x="34756" y="5439"/>
                  </a:cubicBezTo>
                  <a:cubicBezTo>
                    <a:pt x="34858" y="5218"/>
                    <a:pt x="34977" y="4997"/>
                    <a:pt x="35096" y="4776"/>
                  </a:cubicBezTo>
                  <a:cubicBezTo>
                    <a:pt x="35130" y="4691"/>
                    <a:pt x="35164" y="4623"/>
                    <a:pt x="35198" y="4555"/>
                  </a:cubicBezTo>
                  <a:close/>
                  <a:moveTo>
                    <a:pt x="39157" y="5014"/>
                  </a:moveTo>
                  <a:cubicBezTo>
                    <a:pt x="39599" y="5116"/>
                    <a:pt x="40041" y="5252"/>
                    <a:pt x="40466" y="5405"/>
                  </a:cubicBezTo>
                  <a:cubicBezTo>
                    <a:pt x="39871" y="5507"/>
                    <a:pt x="39293" y="5626"/>
                    <a:pt x="38716" y="5745"/>
                  </a:cubicBezTo>
                  <a:cubicBezTo>
                    <a:pt x="38852" y="5507"/>
                    <a:pt x="39005" y="5252"/>
                    <a:pt x="39157" y="5014"/>
                  </a:cubicBezTo>
                  <a:close/>
                  <a:moveTo>
                    <a:pt x="24542" y="2669"/>
                  </a:moveTo>
                  <a:lnTo>
                    <a:pt x="24542" y="2669"/>
                  </a:lnTo>
                  <a:cubicBezTo>
                    <a:pt x="24457" y="2822"/>
                    <a:pt x="24355" y="2958"/>
                    <a:pt x="24270" y="3111"/>
                  </a:cubicBezTo>
                  <a:cubicBezTo>
                    <a:pt x="23794" y="3875"/>
                    <a:pt x="23335" y="4640"/>
                    <a:pt x="22876" y="5405"/>
                  </a:cubicBezTo>
                  <a:cubicBezTo>
                    <a:pt x="22315" y="5524"/>
                    <a:pt x="21771" y="5660"/>
                    <a:pt x="21211" y="5796"/>
                  </a:cubicBezTo>
                  <a:cubicBezTo>
                    <a:pt x="20259" y="5915"/>
                    <a:pt x="19307" y="6034"/>
                    <a:pt x="18355" y="6170"/>
                  </a:cubicBezTo>
                  <a:cubicBezTo>
                    <a:pt x="18372" y="5949"/>
                    <a:pt x="18389" y="5728"/>
                    <a:pt x="18406" y="5507"/>
                  </a:cubicBezTo>
                  <a:cubicBezTo>
                    <a:pt x="18440" y="5014"/>
                    <a:pt x="18457" y="4521"/>
                    <a:pt x="18474" y="4028"/>
                  </a:cubicBezTo>
                  <a:cubicBezTo>
                    <a:pt x="20480" y="3519"/>
                    <a:pt x="22502" y="3043"/>
                    <a:pt x="24542" y="2669"/>
                  </a:cubicBezTo>
                  <a:close/>
                  <a:moveTo>
                    <a:pt x="43950" y="5235"/>
                  </a:moveTo>
                  <a:lnTo>
                    <a:pt x="43950" y="5235"/>
                  </a:lnTo>
                  <a:cubicBezTo>
                    <a:pt x="43644" y="5575"/>
                    <a:pt x="43338" y="5898"/>
                    <a:pt x="43049" y="6238"/>
                  </a:cubicBezTo>
                  <a:cubicBezTo>
                    <a:pt x="42862" y="6102"/>
                    <a:pt x="42658" y="5966"/>
                    <a:pt x="42455" y="5830"/>
                  </a:cubicBezTo>
                  <a:cubicBezTo>
                    <a:pt x="42336" y="5762"/>
                    <a:pt x="42183" y="5694"/>
                    <a:pt x="42047" y="5626"/>
                  </a:cubicBezTo>
                  <a:lnTo>
                    <a:pt x="42098" y="5558"/>
                  </a:lnTo>
                  <a:lnTo>
                    <a:pt x="42149" y="5541"/>
                  </a:lnTo>
                  <a:cubicBezTo>
                    <a:pt x="42743" y="5439"/>
                    <a:pt x="43338" y="5337"/>
                    <a:pt x="43950" y="5235"/>
                  </a:cubicBezTo>
                  <a:close/>
                  <a:moveTo>
                    <a:pt x="41231" y="5711"/>
                  </a:moveTo>
                  <a:cubicBezTo>
                    <a:pt x="41299" y="5745"/>
                    <a:pt x="41350" y="5762"/>
                    <a:pt x="41401" y="5779"/>
                  </a:cubicBezTo>
                  <a:lnTo>
                    <a:pt x="41350" y="5864"/>
                  </a:lnTo>
                  <a:cubicBezTo>
                    <a:pt x="41265" y="6000"/>
                    <a:pt x="41180" y="6119"/>
                    <a:pt x="41095" y="6255"/>
                  </a:cubicBezTo>
                  <a:cubicBezTo>
                    <a:pt x="40619" y="6170"/>
                    <a:pt x="40143" y="6085"/>
                    <a:pt x="39667" y="6017"/>
                  </a:cubicBezTo>
                  <a:cubicBezTo>
                    <a:pt x="40194" y="5915"/>
                    <a:pt x="40721" y="5813"/>
                    <a:pt x="41231" y="5711"/>
                  </a:cubicBezTo>
                  <a:close/>
                  <a:moveTo>
                    <a:pt x="25323" y="5881"/>
                  </a:moveTo>
                  <a:cubicBezTo>
                    <a:pt x="24899" y="6051"/>
                    <a:pt x="24474" y="6238"/>
                    <a:pt x="24066" y="6408"/>
                  </a:cubicBezTo>
                  <a:cubicBezTo>
                    <a:pt x="24134" y="6255"/>
                    <a:pt x="24202" y="6102"/>
                    <a:pt x="24270" y="5949"/>
                  </a:cubicBezTo>
                  <a:cubicBezTo>
                    <a:pt x="24627" y="5915"/>
                    <a:pt x="24967" y="5898"/>
                    <a:pt x="25323" y="5881"/>
                  </a:cubicBezTo>
                  <a:close/>
                  <a:moveTo>
                    <a:pt x="17982" y="4164"/>
                  </a:moveTo>
                  <a:lnTo>
                    <a:pt x="17982" y="4164"/>
                  </a:lnTo>
                  <a:cubicBezTo>
                    <a:pt x="17965" y="4861"/>
                    <a:pt x="17931" y="5558"/>
                    <a:pt x="17880" y="6255"/>
                  </a:cubicBezTo>
                  <a:cubicBezTo>
                    <a:pt x="17404" y="6323"/>
                    <a:pt x="16928" y="6408"/>
                    <a:pt x="16452" y="6476"/>
                  </a:cubicBezTo>
                  <a:cubicBezTo>
                    <a:pt x="16724" y="5779"/>
                    <a:pt x="16979" y="5065"/>
                    <a:pt x="17234" y="4368"/>
                  </a:cubicBezTo>
                  <a:cubicBezTo>
                    <a:pt x="17489" y="4300"/>
                    <a:pt x="17727" y="4232"/>
                    <a:pt x="17982" y="4164"/>
                  </a:cubicBezTo>
                  <a:close/>
                  <a:moveTo>
                    <a:pt x="41826" y="6000"/>
                  </a:moveTo>
                  <a:cubicBezTo>
                    <a:pt x="42064" y="6136"/>
                    <a:pt x="42319" y="6272"/>
                    <a:pt x="42556" y="6442"/>
                  </a:cubicBezTo>
                  <a:cubicBezTo>
                    <a:pt x="42624" y="6476"/>
                    <a:pt x="42692" y="6544"/>
                    <a:pt x="42760" y="6595"/>
                  </a:cubicBezTo>
                  <a:cubicBezTo>
                    <a:pt x="42370" y="6510"/>
                    <a:pt x="41979" y="6425"/>
                    <a:pt x="41605" y="6357"/>
                  </a:cubicBezTo>
                  <a:cubicBezTo>
                    <a:pt x="41673" y="6238"/>
                    <a:pt x="41741" y="6119"/>
                    <a:pt x="41826" y="6000"/>
                  </a:cubicBezTo>
                  <a:close/>
                  <a:moveTo>
                    <a:pt x="46312" y="4946"/>
                  </a:moveTo>
                  <a:cubicBezTo>
                    <a:pt x="46380" y="4963"/>
                    <a:pt x="46431" y="4980"/>
                    <a:pt x="46499" y="4997"/>
                  </a:cubicBezTo>
                  <a:cubicBezTo>
                    <a:pt x="46346" y="5286"/>
                    <a:pt x="46159" y="5558"/>
                    <a:pt x="45956" y="5847"/>
                  </a:cubicBezTo>
                  <a:cubicBezTo>
                    <a:pt x="45225" y="6170"/>
                    <a:pt x="44477" y="6476"/>
                    <a:pt x="43712" y="6765"/>
                  </a:cubicBezTo>
                  <a:cubicBezTo>
                    <a:pt x="43610" y="6680"/>
                    <a:pt x="43508" y="6595"/>
                    <a:pt x="43406" y="6510"/>
                  </a:cubicBezTo>
                  <a:cubicBezTo>
                    <a:pt x="43525" y="6391"/>
                    <a:pt x="43644" y="6238"/>
                    <a:pt x="43763" y="6102"/>
                  </a:cubicBezTo>
                  <a:cubicBezTo>
                    <a:pt x="44052" y="5779"/>
                    <a:pt x="44358" y="5456"/>
                    <a:pt x="44664" y="5133"/>
                  </a:cubicBezTo>
                  <a:cubicBezTo>
                    <a:pt x="44817" y="5116"/>
                    <a:pt x="44953" y="5082"/>
                    <a:pt x="45106" y="5065"/>
                  </a:cubicBezTo>
                  <a:cubicBezTo>
                    <a:pt x="45497" y="5014"/>
                    <a:pt x="45905" y="4963"/>
                    <a:pt x="46312" y="4946"/>
                  </a:cubicBezTo>
                  <a:close/>
                  <a:moveTo>
                    <a:pt x="34535" y="5881"/>
                  </a:moveTo>
                  <a:cubicBezTo>
                    <a:pt x="35385" y="5932"/>
                    <a:pt x="36234" y="6017"/>
                    <a:pt x="37067" y="6102"/>
                  </a:cubicBezTo>
                  <a:cubicBezTo>
                    <a:pt x="36064" y="6340"/>
                    <a:pt x="35045" y="6578"/>
                    <a:pt x="34042" y="6833"/>
                  </a:cubicBezTo>
                  <a:cubicBezTo>
                    <a:pt x="34212" y="6510"/>
                    <a:pt x="34365" y="6204"/>
                    <a:pt x="34535" y="5881"/>
                  </a:cubicBezTo>
                  <a:close/>
                  <a:moveTo>
                    <a:pt x="16673" y="4521"/>
                  </a:moveTo>
                  <a:cubicBezTo>
                    <a:pt x="16418" y="5201"/>
                    <a:pt x="16180" y="5881"/>
                    <a:pt x="15925" y="6561"/>
                  </a:cubicBezTo>
                  <a:cubicBezTo>
                    <a:pt x="15364" y="6663"/>
                    <a:pt x="14803" y="6765"/>
                    <a:pt x="14260" y="6884"/>
                  </a:cubicBezTo>
                  <a:cubicBezTo>
                    <a:pt x="14413" y="6272"/>
                    <a:pt x="14566" y="5677"/>
                    <a:pt x="14735" y="5082"/>
                  </a:cubicBezTo>
                  <a:cubicBezTo>
                    <a:pt x="15381" y="4895"/>
                    <a:pt x="16027" y="4708"/>
                    <a:pt x="16673" y="4521"/>
                  </a:cubicBezTo>
                  <a:close/>
                  <a:moveTo>
                    <a:pt x="30229" y="5715"/>
                  </a:moveTo>
                  <a:cubicBezTo>
                    <a:pt x="30558" y="5715"/>
                    <a:pt x="30889" y="5719"/>
                    <a:pt x="31221" y="5728"/>
                  </a:cubicBezTo>
                  <a:cubicBezTo>
                    <a:pt x="30626" y="6102"/>
                    <a:pt x="30014" y="6442"/>
                    <a:pt x="29419" y="6748"/>
                  </a:cubicBezTo>
                  <a:cubicBezTo>
                    <a:pt x="29266" y="6816"/>
                    <a:pt x="29130" y="6884"/>
                    <a:pt x="28977" y="6952"/>
                  </a:cubicBezTo>
                  <a:cubicBezTo>
                    <a:pt x="29062" y="6544"/>
                    <a:pt x="29164" y="6136"/>
                    <a:pt x="29249" y="5728"/>
                  </a:cubicBezTo>
                  <a:cubicBezTo>
                    <a:pt x="29572" y="5719"/>
                    <a:pt x="29899" y="5715"/>
                    <a:pt x="30229" y="5715"/>
                  </a:cubicBezTo>
                  <a:close/>
                  <a:moveTo>
                    <a:pt x="23726" y="6000"/>
                  </a:moveTo>
                  <a:lnTo>
                    <a:pt x="23726" y="6000"/>
                  </a:lnTo>
                  <a:cubicBezTo>
                    <a:pt x="23624" y="6221"/>
                    <a:pt x="23539" y="6442"/>
                    <a:pt x="23437" y="6663"/>
                  </a:cubicBezTo>
                  <a:cubicBezTo>
                    <a:pt x="23114" y="6799"/>
                    <a:pt x="22791" y="6918"/>
                    <a:pt x="22451" y="7054"/>
                  </a:cubicBezTo>
                  <a:cubicBezTo>
                    <a:pt x="22655" y="6714"/>
                    <a:pt x="22842" y="6391"/>
                    <a:pt x="23046" y="6051"/>
                  </a:cubicBezTo>
                  <a:cubicBezTo>
                    <a:pt x="23267" y="6034"/>
                    <a:pt x="23505" y="6017"/>
                    <a:pt x="23726" y="6000"/>
                  </a:cubicBezTo>
                  <a:close/>
                  <a:moveTo>
                    <a:pt x="45310" y="6612"/>
                  </a:moveTo>
                  <a:lnTo>
                    <a:pt x="45310" y="6612"/>
                  </a:lnTo>
                  <a:cubicBezTo>
                    <a:pt x="45157" y="6782"/>
                    <a:pt x="44987" y="6952"/>
                    <a:pt x="44834" y="7105"/>
                  </a:cubicBezTo>
                  <a:cubicBezTo>
                    <a:pt x="44800" y="7088"/>
                    <a:pt x="44783" y="7071"/>
                    <a:pt x="44749" y="7071"/>
                  </a:cubicBezTo>
                  <a:cubicBezTo>
                    <a:pt x="44630" y="7037"/>
                    <a:pt x="44528" y="7003"/>
                    <a:pt x="44409" y="6986"/>
                  </a:cubicBezTo>
                  <a:cubicBezTo>
                    <a:pt x="44715" y="6867"/>
                    <a:pt x="45004" y="6748"/>
                    <a:pt x="45310" y="6612"/>
                  </a:cubicBezTo>
                  <a:close/>
                  <a:moveTo>
                    <a:pt x="17829" y="6697"/>
                  </a:moveTo>
                  <a:cubicBezTo>
                    <a:pt x="17285" y="6867"/>
                    <a:pt x="16741" y="7020"/>
                    <a:pt x="16197" y="7190"/>
                  </a:cubicBezTo>
                  <a:cubicBezTo>
                    <a:pt x="16231" y="7105"/>
                    <a:pt x="16248" y="7037"/>
                    <a:pt x="16282" y="6952"/>
                  </a:cubicBezTo>
                  <a:cubicBezTo>
                    <a:pt x="16792" y="6867"/>
                    <a:pt x="17319" y="6782"/>
                    <a:pt x="17829" y="6697"/>
                  </a:cubicBezTo>
                  <a:close/>
                  <a:moveTo>
                    <a:pt x="13648" y="5405"/>
                  </a:moveTo>
                  <a:lnTo>
                    <a:pt x="13648" y="5405"/>
                  </a:lnTo>
                  <a:cubicBezTo>
                    <a:pt x="13393" y="5983"/>
                    <a:pt x="13138" y="6561"/>
                    <a:pt x="12883" y="7139"/>
                  </a:cubicBezTo>
                  <a:cubicBezTo>
                    <a:pt x="11829" y="7360"/>
                    <a:pt x="10776" y="7580"/>
                    <a:pt x="9739" y="7818"/>
                  </a:cubicBezTo>
                  <a:cubicBezTo>
                    <a:pt x="9909" y="7393"/>
                    <a:pt x="10079" y="6952"/>
                    <a:pt x="10232" y="6510"/>
                  </a:cubicBezTo>
                  <a:cubicBezTo>
                    <a:pt x="11370" y="6119"/>
                    <a:pt x="12509" y="5762"/>
                    <a:pt x="13648" y="5405"/>
                  </a:cubicBezTo>
                  <a:close/>
                  <a:moveTo>
                    <a:pt x="41350" y="6765"/>
                  </a:moveTo>
                  <a:cubicBezTo>
                    <a:pt x="41707" y="6833"/>
                    <a:pt x="42064" y="6901"/>
                    <a:pt x="42421" y="6986"/>
                  </a:cubicBezTo>
                  <a:cubicBezTo>
                    <a:pt x="42336" y="7105"/>
                    <a:pt x="42251" y="7224"/>
                    <a:pt x="42149" y="7343"/>
                  </a:cubicBezTo>
                  <a:cubicBezTo>
                    <a:pt x="41673" y="7495"/>
                    <a:pt x="41180" y="7665"/>
                    <a:pt x="40687" y="7818"/>
                  </a:cubicBezTo>
                  <a:cubicBezTo>
                    <a:pt x="40908" y="7461"/>
                    <a:pt x="41129" y="7105"/>
                    <a:pt x="41350" y="6765"/>
                  </a:cubicBezTo>
                  <a:close/>
                  <a:moveTo>
                    <a:pt x="28773" y="5728"/>
                  </a:moveTo>
                  <a:cubicBezTo>
                    <a:pt x="28671" y="6221"/>
                    <a:pt x="28553" y="6731"/>
                    <a:pt x="28434" y="7224"/>
                  </a:cubicBezTo>
                  <a:cubicBezTo>
                    <a:pt x="28009" y="7444"/>
                    <a:pt x="27601" y="7648"/>
                    <a:pt x="27176" y="7852"/>
                  </a:cubicBezTo>
                  <a:cubicBezTo>
                    <a:pt x="27686" y="7139"/>
                    <a:pt x="28213" y="6425"/>
                    <a:pt x="28756" y="5728"/>
                  </a:cubicBezTo>
                  <a:close/>
                  <a:moveTo>
                    <a:pt x="15738" y="7054"/>
                  </a:moveTo>
                  <a:lnTo>
                    <a:pt x="15738" y="7054"/>
                  </a:lnTo>
                  <a:cubicBezTo>
                    <a:pt x="15704" y="7156"/>
                    <a:pt x="15653" y="7258"/>
                    <a:pt x="15619" y="7360"/>
                  </a:cubicBezTo>
                  <a:cubicBezTo>
                    <a:pt x="15075" y="7546"/>
                    <a:pt x="14515" y="7716"/>
                    <a:pt x="13971" y="7886"/>
                  </a:cubicBezTo>
                  <a:cubicBezTo>
                    <a:pt x="14022" y="7716"/>
                    <a:pt x="14073" y="7529"/>
                    <a:pt x="14124" y="7343"/>
                  </a:cubicBezTo>
                  <a:cubicBezTo>
                    <a:pt x="14667" y="7241"/>
                    <a:pt x="15194" y="7139"/>
                    <a:pt x="15738" y="7054"/>
                  </a:cubicBezTo>
                  <a:close/>
                  <a:moveTo>
                    <a:pt x="13597" y="7444"/>
                  </a:moveTo>
                  <a:cubicBezTo>
                    <a:pt x="13546" y="7665"/>
                    <a:pt x="13478" y="7869"/>
                    <a:pt x="13427" y="8073"/>
                  </a:cubicBezTo>
                  <a:cubicBezTo>
                    <a:pt x="13359" y="8090"/>
                    <a:pt x="13291" y="8124"/>
                    <a:pt x="13223" y="8141"/>
                  </a:cubicBezTo>
                  <a:cubicBezTo>
                    <a:pt x="13308" y="7920"/>
                    <a:pt x="13410" y="7699"/>
                    <a:pt x="13495" y="7461"/>
                  </a:cubicBezTo>
                  <a:cubicBezTo>
                    <a:pt x="13529" y="7461"/>
                    <a:pt x="13563" y="7461"/>
                    <a:pt x="13597" y="7444"/>
                  </a:cubicBezTo>
                  <a:close/>
                  <a:moveTo>
                    <a:pt x="32003" y="5745"/>
                  </a:moveTo>
                  <a:cubicBezTo>
                    <a:pt x="32682" y="5762"/>
                    <a:pt x="33345" y="5796"/>
                    <a:pt x="34025" y="5847"/>
                  </a:cubicBezTo>
                  <a:cubicBezTo>
                    <a:pt x="33821" y="6221"/>
                    <a:pt x="33634" y="6612"/>
                    <a:pt x="33447" y="6986"/>
                  </a:cubicBezTo>
                  <a:cubicBezTo>
                    <a:pt x="31833" y="7410"/>
                    <a:pt x="30235" y="7869"/>
                    <a:pt x="28654" y="8362"/>
                  </a:cubicBezTo>
                  <a:cubicBezTo>
                    <a:pt x="28722" y="8090"/>
                    <a:pt x="28790" y="7801"/>
                    <a:pt x="28858" y="7529"/>
                  </a:cubicBezTo>
                  <a:cubicBezTo>
                    <a:pt x="28926" y="7495"/>
                    <a:pt x="29011" y="7444"/>
                    <a:pt x="29096" y="7410"/>
                  </a:cubicBezTo>
                  <a:cubicBezTo>
                    <a:pt x="30065" y="6935"/>
                    <a:pt x="31068" y="6391"/>
                    <a:pt x="32003" y="5745"/>
                  </a:cubicBezTo>
                  <a:close/>
                  <a:moveTo>
                    <a:pt x="9654" y="6697"/>
                  </a:moveTo>
                  <a:lnTo>
                    <a:pt x="9654" y="6697"/>
                  </a:lnTo>
                  <a:cubicBezTo>
                    <a:pt x="9501" y="7122"/>
                    <a:pt x="9331" y="7546"/>
                    <a:pt x="9178" y="7954"/>
                  </a:cubicBezTo>
                  <a:cubicBezTo>
                    <a:pt x="8328" y="8158"/>
                    <a:pt x="7496" y="8362"/>
                    <a:pt x="6663" y="8583"/>
                  </a:cubicBezTo>
                  <a:cubicBezTo>
                    <a:pt x="6799" y="8260"/>
                    <a:pt x="6952" y="7920"/>
                    <a:pt x="7105" y="7597"/>
                  </a:cubicBezTo>
                  <a:cubicBezTo>
                    <a:pt x="7292" y="7529"/>
                    <a:pt x="7496" y="7444"/>
                    <a:pt x="7682" y="7376"/>
                  </a:cubicBezTo>
                  <a:cubicBezTo>
                    <a:pt x="8345" y="7156"/>
                    <a:pt x="8991" y="6935"/>
                    <a:pt x="9654" y="6697"/>
                  </a:cubicBezTo>
                  <a:close/>
                  <a:moveTo>
                    <a:pt x="38546" y="6289"/>
                  </a:moveTo>
                  <a:cubicBezTo>
                    <a:pt x="39310" y="6408"/>
                    <a:pt x="40075" y="6527"/>
                    <a:pt x="40840" y="6663"/>
                  </a:cubicBezTo>
                  <a:cubicBezTo>
                    <a:pt x="40568" y="7122"/>
                    <a:pt x="40279" y="7580"/>
                    <a:pt x="39990" y="8039"/>
                  </a:cubicBezTo>
                  <a:cubicBezTo>
                    <a:pt x="39344" y="8226"/>
                    <a:pt x="38699" y="8413"/>
                    <a:pt x="38053" y="8600"/>
                  </a:cubicBezTo>
                  <a:cubicBezTo>
                    <a:pt x="38223" y="7835"/>
                    <a:pt x="38393" y="7071"/>
                    <a:pt x="38546" y="6289"/>
                  </a:cubicBezTo>
                  <a:close/>
                  <a:moveTo>
                    <a:pt x="28162" y="5745"/>
                  </a:moveTo>
                  <a:lnTo>
                    <a:pt x="28162" y="5745"/>
                  </a:lnTo>
                  <a:cubicBezTo>
                    <a:pt x="27584" y="6510"/>
                    <a:pt x="27023" y="7258"/>
                    <a:pt x="26462" y="8039"/>
                  </a:cubicBezTo>
                  <a:cubicBezTo>
                    <a:pt x="26394" y="8124"/>
                    <a:pt x="26343" y="8192"/>
                    <a:pt x="26292" y="8277"/>
                  </a:cubicBezTo>
                  <a:cubicBezTo>
                    <a:pt x="26037" y="8396"/>
                    <a:pt x="25782" y="8515"/>
                    <a:pt x="25544" y="8634"/>
                  </a:cubicBezTo>
                  <a:cubicBezTo>
                    <a:pt x="25850" y="7937"/>
                    <a:pt x="26139" y="7241"/>
                    <a:pt x="26445" y="6527"/>
                  </a:cubicBezTo>
                  <a:cubicBezTo>
                    <a:pt x="26547" y="6289"/>
                    <a:pt x="26649" y="6034"/>
                    <a:pt x="26751" y="5796"/>
                  </a:cubicBezTo>
                  <a:cubicBezTo>
                    <a:pt x="27227" y="5779"/>
                    <a:pt x="27686" y="5762"/>
                    <a:pt x="28162" y="5745"/>
                  </a:cubicBezTo>
                  <a:close/>
                  <a:moveTo>
                    <a:pt x="22468" y="6102"/>
                  </a:moveTo>
                  <a:cubicBezTo>
                    <a:pt x="22230" y="6510"/>
                    <a:pt x="21992" y="6918"/>
                    <a:pt x="21754" y="7343"/>
                  </a:cubicBezTo>
                  <a:cubicBezTo>
                    <a:pt x="20565" y="7801"/>
                    <a:pt x="19358" y="8260"/>
                    <a:pt x="18151" y="8702"/>
                  </a:cubicBezTo>
                  <a:cubicBezTo>
                    <a:pt x="18202" y="8226"/>
                    <a:pt x="18236" y="7733"/>
                    <a:pt x="18270" y="7258"/>
                  </a:cubicBezTo>
                  <a:cubicBezTo>
                    <a:pt x="18797" y="7105"/>
                    <a:pt x="19324" y="6952"/>
                    <a:pt x="19851" y="6799"/>
                  </a:cubicBezTo>
                  <a:cubicBezTo>
                    <a:pt x="20718" y="6544"/>
                    <a:pt x="21568" y="6323"/>
                    <a:pt x="22434" y="6119"/>
                  </a:cubicBezTo>
                  <a:lnTo>
                    <a:pt x="22468" y="6102"/>
                  </a:lnTo>
                  <a:close/>
                  <a:moveTo>
                    <a:pt x="6493" y="7818"/>
                  </a:moveTo>
                  <a:lnTo>
                    <a:pt x="6493" y="7818"/>
                  </a:lnTo>
                  <a:cubicBezTo>
                    <a:pt x="6442" y="7937"/>
                    <a:pt x="6374" y="8073"/>
                    <a:pt x="6323" y="8192"/>
                  </a:cubicBezTo>
                  <a:cubicBezTo>
                    <a:pt x="6238" y="8379"/>
                    <a:pt x="6170" y="8566"/>
                    <a:pt x="6102" y="8736"/>
                  </a:cubicBezTo>
                  <a:cubicBezTo>
                    <a:pt x="5983" y="8770"/>
                    <a:pt x="5864" y="8804"/>
                    <a:pt x="5745" y="8838"/>
                  </a:cubicBezTo>
                  <a:cubicBezTo>
                    <a:pt x="5898" y="8532"/>
                    <a:pt x="6034" y="8226"/>
                    <a:pt x="6187" y="7920"/>
                  </a:cubicBezTo>
                  <a:cubicBezTo>
                    <a:pt x="6289" y="7886"/>
                    <a:pt x="6391" y="7852"/>
                    <a:pt x="6493" y="7818"/>
                  </a:cubicBezTo>
                  <a:close/>
                  <a:moveTo>
                    <a:pt x="37866" y="7258"/>
                  </a:moveTo>
                  <a:lnTo>
                    <a:pt x="37866" y="7258"/>
                  </a:lnTo>
                  <a:cubicBezTo>
                    <a:pt x="37747" y="7750"/>
                    <a:pt x="37645" y="8243"/>
                    <a:pt x="37543" y="8736"/>
                  </a:cubicBezTo>
                  <a:cubicBezTo>
                    <a:pt x="37424" y="8770"/>
                    <a:pt x="37288" y="8804"/>
                    <a:pt x="37169" y="8838"/>
                  </a:cubicBezTo>
                  <a:cubicBezTo>
                    <a:pt x="37118" y="8855"/>
                    <a:pt x="37084" y="8855"/>
                    <a:pt x="37033" y="8872"/>
                  </a:cubicBezTo>
                  <a:cubicBezTo>
                    <a:pt x="37305" y="8328"/>
                    <a:pt x="37577" y="7784"/>
                    <a:pt x="37866" y="7258"/>
                  </a:cubicBezTo>
                  <a:close/>
                  <a:moveTo>
                    <a:pt x="28298" y="7801"/>
                  </a:moveTo>
                  <a:lnTo>
                    <a:pt x="28298" y="7801"/>
                  </a:lnTo>
                  <a:cubicBezTo>
                    <a:pt x="28247" y="8039"/>
                    <a:pt x="28179" y="8294"/>
                    <a:pt x="28128" y="8532"/>
                  </a:cubicBezTo>
                  <a:cubicBezTo>
                    <a:pt x="27975" y="8583"/>
                    <a:pt x="27805" y="8634"/>
                    <a:pt x="27652" y="8685"/>
                  </a:cubicBezTo>
                  <a:cubicBezTo>
                    <a:pt x="27176" y="8838"/>
                    <a:pt x="26700" y="8991"/>
                    <a:pt x="26224" y="9161"/>
                  </a:cubicBezTo>
                  <a:cubicBezTo>
                    <a:pt x="26360" y="8974"/>
                    <a:pt x="26496" y="8787"/>
                    <a:pt x="26632" y="8617"/>
                  </a:cubicBezTo>
                  <a:cubicBezTo>
                    <a:pt x="27193" y="8345"/>
                    <a:pt x="27754" y="8073"/>
                    <a:pt x="28298" y="7801"/>
                  </a:cubicBezTo>
                  <a:close/>
                  <a:moveTo>
                    <a:pt x="47145" y="5779"/>
                  </a:moveTo>
                  <a:lnTo>
                    <a:pt x="47145" y="5779"/>
                  </a:lnTo>
                  <a:cubicBezTo>
                    <a:pt x="46720" y="7207"/>
                    <a:pt x="45650" y="8345"/>
                    <a:pt x="44358" y="9263"/>
                  </a:cubicBezTo>
                  <a:cubicBezTo>
                    <a:pt x="44409" y="9093"/>
                    <a:pt x="44443" y="8923"/>
                    <a:pt x="44477" y="8753"/>
                  </a:cubicBezTo>
                  <a:cubicBezTo>
                    <a:pt x="44630" y="8430"/>
                    <a:pt x="44749" y="8090"/>
                    <a:pt x="44834" y="7733"/>
                  </a:cubicBezTo>
                  <a:cubicBezTo>
                    <a:pt x="45378" y="7258"/>
                    <a:pt x="45871" y="6748"/>
                    <a:pt x="46295" y="6187"/>
                  </a:cubicBezTo>
                  <a:cubicBezTo>
                    <a:pt x="46584" y="6051"/>
                    <a:pt x="46856" y="5915"/>
                    <a:pt x="47145" y="5779"/>
                  </a:cubicBezTo>
                  <a:close/>
                  <a:moveTo>
                    <a:pt x="37798" y="6408"/>
                  </a:moveTo>
                  <a:cubicBezTo>
                    <a:pt x="37407" y="7088"/>
                    <a:pt x="37050" y="7767"/>
                    <a:pt x="36693" y="8447"/>
                  </a:cubicBezTo>
                  <a:cubicBezTo>
                    <a:pt x="36608" y="8634"/>
                    <a:pt x="36506" y="8838"/>
                    <a:pt x="36421" y="9025"/>
                  </a:cubicBezTo>
                  <a:cubicBezTo>
                    <a:pt x="35843" y="9178"/>
                    <a:pt x="35266" y="9331"/>
                    <a:pt x="34688" y="9467"/>
                  </a:cubicBezTo>
                  <a:cubicBezTo>
                    <a:pt x="35571" y="8481"/>
                    <a:pt x="36455" y="7495"/>
                    <a:pt x="37356" y="6510"/>
                  </a:cubicBezTo>
                  <a:cubicBezTo>
                    <a:pt x="37509" y="6476"/>
                    <a:pt x="37645" y="6442"/>
                    <a:pt x="37798" y="6408"/>
                  </a:cubicBezTo>
                  <a:close/>
                  <a:moveTo>
                    <a:pt x="25748" y="9025"/>
                  </a:moveTo>
                  <a:lnTo>
                    <a:pt x="25748" y="9025"/>
                  </a:lnTo>
                  <a:cubicBezTo>
                    <a:pt x="25663" y="9161"/>
                    <a:pt x="25578" y="9280"/>
                    <a:pt x="25476" y="9416"/>
                  </a:cubicBezTo>
                  <a:cubicBezTo>
                    <a:pt x="25374" y="9450"/>
                    <a:pt x="25272" y="9484"/>
                    <a:pt x="25153" y="9518"/>
                  </a:cubicBezTo>
                  <a:cubicBezTo>
                    <a:pt x="25204" y="9433"/>
                    <a:pt x="25238" y="9348"/>
                    <a:pt x="25272" y="9263"/>
                  </a:cubicBezTo>
                  <a:cubicBezTo>
                    <a:pt x="25425" y="9178"/>
                    <a:pt x="25595" y="9110"/>
                    <a:pt x="25748" y="9025"/>
                  </a:cubicBezTo>
                  <a:close/>
                  <a:moveTo>
                    <a:pt x="12679" y="7631"/>
                  </a:moveTo>
                  <a:cubicBezTo>
                    <a:pt x="12560" y="7903"/>
                    <a:pt x="12441" y="8175"/>
                    <a:pt x="12322" y="8447"/>
                  </a:cubicBezTo>
                  <a:cubicBezTo>
                    <a:pt x="11234" y="8821"/>
                    <a:pt x="10130" y="9212"/>
                    <a:pt x="9042" y="9620"/>
                  </a:cubicBezTo>
                  <a:cubicBezTo>
                    <a:pt x="9212" y="9195"/>
                    <a:pt x="9382" y="8770"/>
                    <a:pt x="9535" y="8328"/>
                  </a:cubicBezTo>
                  <a:cubicBezTo>
                    <a:pt x="10572" y="8090"/>
                    <a:pt x="11625" y="7852"/>
                    <a:pt x="12679" y="7631"/>
                  </a:cubicBezTo>
                  <a:close/>
                  <a:moveTo>
                    <a:pt x="43610" y="7292"/>
                  </a:moveTo>
                  <a:cubicBezTo>
                    <a:pt x="43763" y="7427"/>
                    <a:pt x="43950" y="7614"/>
                    <a:pt x="44052" y="7784"/>
                  </a:cubicBezTo>
                  <a:cubicBezTo>
                    <a:pt x="43117" y="8515"/>
                    <a:pt x="42064" y="9161"/>
                    <a:pt x="41010" y="9722"/>
                  </a:cubicBezTo>
                  <a:cubicBezTo>
                    <a:pt x="41452" y="9042"/>
                    <a:pt x="41928" y="8362"/>
                    <a:pt x="42438" y="7716"/>
                  </a:cubicBezTo>
                  <a:cubicBezTo>
                    <a:pt x="42828" y="7580"/>
                    <a:pt x="43219" y="7444"/>
                    <a:pt x="43610" y="7292"/>
                  </a:cubicBezTo>
                  <a:close/>
                  <a:moveTo>
                    <a:pt x="17795" y="7410"/>
                  </a:moveTo>
                  <a:lnTo>
                    <a:pt x="17795" y="7410"/>
                  </a:lnTo>
                  <a:cubicBezTo>
                    <a:pt x="17744" y="7903"/>
                    <a:pt x="17710" y="8396"/>
                    <a:pt x="17659" y="8872"/>
                  </a:cubicBezTo>
                  <a:cubicBezTo>
                    <a:pt x="16860" y="9178"/>
                    <a:pt x="16044" y="9450"/>
                    <a:pt x="15245" y="9739"/>
                  </a:cubicBezTo>
                  <a:cubicBezTo>
                    <a:pt x="15449" y="9178"/>
                    <a:pt x="15670" y="8617"/>
                    <a:pt x="15874" y="8056"/>
                  </a:cubicBezTo>
                  <a:cubicBezTo>
                    <a:pt x="16503" y="7835"/>
                    <a:pt x="17149" y="7614"/>
                    <a:pt x="17795" y="7410"/>
                  </a:cubicBezTo>
                  <a:close/>
                  <a:moveTo>
                    <a:pt x="26139" y="6017"/>
                  </a:moveTo>
                  <a:lnTo>
                    <a:pt x="26139" y="6017"/>
                  </a:lnTo>
                  <a:cubicBezTo>
                    <a:pt x="25731" y="6986"/>
                    <a:pt x="25306" y="7971"/>
                    <a:pt x="24899" y="8940"/>
                  </a:cubicBezTo>
                  <a:cubicBezTo>
                    <a:pt x="24185" y="9280"/>
                    <a:pt x="23471" y="9603"/>
                    <a:pt x="22774" y="9943"/>
                  </a:cubicBezTo>
                  <a:cubicBezTo>
                    <a:pt x="22791" y="9841"/>
                    <a:pt x="22825" y="9739"/>
                    <a:pt x="22842" y="9654"/>
                  </a:cubicBezTo>
                  <a:cubicBezTo>
                    <a:pt x="23131" y="8753"/>
                    <a:pt x="23471" y="7869"/>
                    <a:pt x="23828" y="6986"/>
                  </a:cubicBezTo>
                  <a:cubicBezTo>
                    <a:pt x="24593" y="6663"/>
                    <a:pt x="25374" y="6340"/>
                    <a:pt x="26139" y="6017"/>
                  </a:cubicBezTo>
                  <a:close/>
                  <a:moveTo>
                    <a:pt x="36574" y="6680"/>
                  </a:moveTo>
                  <a:lnTo>
                    <a:pt x="36574" y="6680"/>
                  </a:lnTo>
                  <a:cubicBezTo>
                    <a:pt x="35673" y="7665"/>
                    <a:pt x="34773" y="8668"/>
                    <a:pt x="33889" y="9671"/>
                  </a:cubicBezTo>
                  <a:cubicBezTo>
                    <a:pt x="33430" y="9773"/>
                    <a:pt x="32971" y="9892"/>
                    <a:pt x="32512" y="9994"/>
                  </a:cubicBezTo>
                  <a:lnTo>
                    <a:pt x="32461" y="9926"/>
                  </a:lnTo>
                  <a:cubicBezTo>
                    <a:pt x="32903" y="9076"/>
                    <a:pt x="33345" y="8226"/>
                    <a:pt x="33770" y="7360"/>
                  </a:cubicBezTo>
                  <a:cubicBezTo>
                    <a:pt x="34654" y="7139"/>
                    <a:pt x="35521" y="6918"/>
                    <a:pt x="36404" y="6714"/>
                  </a:cubicBezTo>
                  <a:cubicBezTo>
                    <a:pt x="36472" y="6697"/>
                    <a:pt x="36523" y="6697"/>
                    <a:pt x="36574" y="6680"/>
                  </a:cubicBezTo>
                  <a:close/>
                  <a:moveTo>
                    <a:pt x="5541" y="8158"/>
                  </a:moveTo>
                  <a:lnTo>
                    <a:pt x="5541" y="8158"/>
                  </a:lnTo>
                  <a:cubicBezTo>
                    <a:pt x="5422" y="8447"/>
                    <a:pt x="5269" y="8719"/>
                    <a:pt x="5150" y="9008"/>
                  </a:cubicBezTo>
                  <a:cubicBezTo>
                    <a:pt x="3893" y="9348"/>
                    <a:pt x="2635" y="9739"/>
                    <a:pt x="1411" y="10147"/>
                  </a:cubicBezTo>
                  <a:cubicBezTo>
                    <a:pt x="1479" y="10045"/>
                    <a:pt x="1547" y="9926"/>
                    <a:pt x="1598" y="9824"/>
                  </a:cubicBezTo>
                  <a:cubicBezTo>
                    <a:pt x="2890" y="9212"/>
                    <a:pt x="4215" y="8668"/>
                    <a:pt x="5541" y="8158"/>
                  </a:cubicBezTo>
                  <a:close/>
                  <a:moveTo>
                    <a:pt x="24610" y="9569"/>
                  </a:moveTo>
                  <a:lnTo>
                    <a:pt x="24610" y="9569"/>
                  </a:lnTo>
                  <a:cubicBezTo>
                    <a:pt x="24593" y="9637"/>
                    <a:pt x="24559" y="9688"/>
                    <a:pt x="24542" y="9739"/>
                  </a:cubicBezTo>
                  <a:cubicBezTo>
                    <a:pt x="24117" y="9892"/>
                    <a:pt x="23692" y="10045"/>
                    <a:pt x="23267" y="10215"/>
                  </a:cubicBezTo>
                  <a:cubicBezTo>
                    <a:pt x="23726" y="9994"/>
                    <a:pt x="24168" y="9790"/>
                    <a:pt x="24610" y="9569"/>
                  </a:cubicBezTo>
                  <a:close/>
                  <a:moveTo>
                    <a:pt x="15296" y="8243"/>
                  </a:moveTo>
                  <a:lnTo>
                    <a:pt x="15296" y="8243"/>
                  </a:lnTo>
                  <a:cubicBezTo>
                    <a:pt x="15075" y="8821"/>
                    <a:pt x="14871" y="9382"/>
                    <a:pt x="14650" y="9943"/>
                  </a:cubicBezTo>
                  <a:cubicBezTo>
                    <a:pt x="14192" y="10113"/>
                    <a:pt x="13716" y="10266"/>
                    <a:pt x="13257" y="10419"/>
                  </a:cubicBezTo>
                  <a:cubicBezTo>
                    <a:pt x="13410" y="9892"/>
                    <a:pt x="13563" y="9365"/>
                    <a:pt x="13716" y="8838"/>
                  </a:cubicBezTo>
                  <a:cubicBezTo>
                    <a:pt x="14243" y="8634"/>
                    <a:pt x="14769" y="8430"/>
                    <a:pt x="15296" y="8243"/>
                  </a:cubicBezTo>
                  <a:close/>
                  <a:moveTo>
                    <a:pt x="11914" y="9059"/>
                  </a:moveTo>
                  <a:lnTo>
                    <a:pt x="11914" y="9059"/>
                  </a:lnTo>
                  <a:cubicBezTo>
                    <a:pt x="10844" y="9501"/>
                    <a:pt x="9773" y="9977"/>
                    <a:pt x="8719" y="10487"/>
                  </a:cubicBezTo>
                  <a:lnTo>
                    <a:pt x="8719" y="10487"/>
                  </a:lnTo>
                  <a:cubicBezTo>
                    <a:pt x="8753" y="10385"/>
                    <a:pt x="8787" y="10283"/>
                    <a:pt x="8838" y="10181"/>
                  </a:cubicBezTo>
                  <a:cubicBezTo>
                    <a:pt x="9858" y="9790"/>
                    <a:pt x="10878" y="9416"/>
                    <a:pt x="11914" y="9059"/>
                  </a:cubicBezTo>
                  <a:close/>
                  <a:moveTo>
                    <a:pt x="33175" y="7529"/>
                  </a:moveTo>
                  <a:lnTo>
                    <a:pt x="33175" y="7529"/>
                  </a:lnTo>
                  <a:cubicBezTo>
                    <a:pt x="32818" y="8209"/>
                    <a:pt x="32461" y="8906"/>
                    <a:pt x="32121" y="9586"/>
                  </a:cubicBezTo>
                  <a:cubicBezTo>
                    <a:pt x="32071" y="9552"/>
                    <a:pt x="32003" y="9535"/>
                    <a:pt x="31935" y="9535"/>
                  </a:cubicBezTo>
                  <a:cubicBezTo>
                    <a:pt x="31629" y="9569"/>
                    <a:pt x="31289" y="9705"/>
                    <a:pt x="31000" y="9773"/>
                  </a:cubicBezTo>
                  <a:cubicBezTo>
                    <a:pt x="30014" y="10028"/>
                    <a:pt x="29045" y="10317"/>
                    <a:pt x="28094" y="10640"/>
                  </a:cubicBezTo>
                  <a:cubicBezTo>
                    <a:pt x="28247" y="10045"/>
                    <a:pt x="28383" y="9467"/>
                    <a:pt x="28519" y="8872"/>
                  </a:cubicBezTo>
                  <a:cubicBezTo>
                    <a:pt x="30065" y="8396"/>
                    <a:pt x="31612" y="7937"/>
                    <a:pt x="33175" y="7529"/>
                  </a:cubicBezTo>
                  <a:close/>
                  <a:moveTo>
                    <a:pt x="13155" y="9042"/>
                  </a:moveTo>
                  <a:lnTo>
                    <a:pt x="13155" y="9042"/>
                  </a:lnTo>
                  <a:cubicBezTo>
                    <a:pt x="13002" y="9569"/>
                    <a:pt x="12866" y="10096"/>
                    <a:pt x="12713" y="10606"/>
                  </a:cubicBezTo>
                  <a:cubicBezTo>
                    <a:pt x="12611" y="10640"/>
                    <a:pt x="12509" y="10674"/>
                    <a:pt x="12424" y="10708"/>
                  </a:cubicBezTo>
                  <a:cubicBezTo>
                    <a:pt x="12560" y="10181"/>
                    <a:pt x="12713" y="9671"/>
                    <a:pt x="12866" y="9161"/>
                  </a:cubicBezTo>
                  <a:cubicBezTo>
                    <a:pt x="12968" y="9127"/>
                    <a:pt x="13053" y="9093"/>
                    <a:pt x="13155" y="9042"/>
                  </a:cubicBezTo>
                  <a:close/>
                  <a:moveTo>
                    <a:pt x="41673" y="7971"/>
                  </a:moveTo>
                  <a:lnTo>
                    <a:pt x="41673" y="7971"/>
                  </a:lnTo>
                  <a:cubicBezTo>
                    <a:pt x="41129" y="8685"/>
                    <a:pt x="40636" y="9399"/>
                    <a:pt x="40160" y="10147"/>
                  </a:cubicBezTo>
                  <a:cubicBezTo>
                    <a:pt x="39905" y="10283"/>
                    <a:pt x="39633" y="10402"/>
                    <a:pt x="39378" y="10521"/>
                  </a:cubicBezTo>
                  <a:cubicBezTo>
                    <a:pt x="39208" y="10606"/>
                    <a:pt x="39039" y="10674"/>
                    <a:pt x="38852" y="10759"/>
                  </a:cubicBezTo>
                  <a:cubicBezTo>
                    <a:pt x="39344" y="9977"/>
                    <a:pt x="39837" y="9195"/>
                    <a:pt x="40330" y="8396"/>
                  </a:cubicBezTo>
                  <a:cubicBezTo>
                    <a:pt x="40772" y="8260"/>
                    <a:pt x="41214" y="8124"/>
                    <a:pt x="41673" y="7971"/>
                  </a:cubicBezTo>
                  <a:close/>
                  <a:moveTo>
                    <a:pt x="33379" y="10249"/>
                  </a:moveTo>
                  <a:lnTo>
                    <a:pt x="33379" y="10249"/>
                  </a:lnTo>
                  <a:cubicBezTo>
                    <a:pt x="33209" y="10436"/>
                    <a:pt x="33056" y="10623"/>
                    <a:pt x="32886" y="10793"/>
                  </a:cubicBezTo>
                  <a:cubicBezTo>
                    <a:pt x="32852" y="10657"/>
                    <a:pt x="32818" y="10538"/>
                    <a:pt x="32750" y="10402"/>
                  </a:cubicBezTo>
                  <a:cubicBezTo>
                    <a:pt x="32954" y="10351"/>
                    <a:pt x="33175" y="10300"/>
                    <a:pt x="33379" y="10249"/>
                  </a:cubicBezTo>
                  <a:close/>
                  <a:moveTo>
                    <a:pt x="31901" y="10011"/>
                  </a:moveTo>
                  <a:lnTo>
                    <a:pt x="31901" y="10011"/>
                  </a:lnTo>
                  <a:cubicBezTo>
                    <a:pt x="31867" y="10062"/>
                    <a:pt x="31850" y="10113"/>
                    <a:pt x="31816" y="10164"/>
                  </a:cubicBezTo>
                  <a:cubicBezTo>
                    <a:pt x="30898" y="10385"/>
                    <a:pt x="29963" y="10589"/>
                    <a:pt x="29028" y="10810"/>
                  </a:cubicBezTo>
                  <a:cubicBezTo>
                    <a:pt x="29198" y="10742"/>
                    <a:pt x="29385" y="10691"/>
                    <a:pt x="29555" y="10640"/>
                  </a:cubicBezTo>
                  <a:cubicBezTo>
                    <a:pt x="30337" y="10402"/>
                    <a:pt x="31119" y="10198"/>
                    <a:pt x="31901" y="10011"/>
                  </a:cubicBezTo>
                  <a:close/>
                  <a:moveTo>
                    <a:pt x="8974" y="8464"/>
                  </a:moveTo>
                  <a:cubicBezTo>
                    <a:pt x="8804" y="8923"/>
                    <a:pt x="8634" y="9382"/>
                    <a:pt x="8464" y="9841"/>
                  </a:cubicBezTo>
                  <a:cubicBezTo>
                    <a:pt x="7547" y="10181"/>
                    <a:pt x="6646" y="10521"/>
                    <a:pt x="5728" y="10877"/>
                  </a:cubicBezTo>
                  <a:cubicBezTo>
                    <a:pt x="5779" y="10759"/>
                    <a:pt x="5830" y="10640"/>
                    <a:pt x="5864" y="10521"/>
                  </a:cubicBezTo>
                  <a:cubicBezTo>
                    <a:pt x="6051" y="10045"/>
                    <a:pt x="6255" y="9586"/>
                    <a:pt x="6442" y="9110"/>
                  </a:cubicBezTo>
                  <a:cubicBezTo>
                    <a:pt x="7105" y="8940"/>
                    <a:pt x="7767" y="8770"/>
                    <a:pt x="8430" y="8600"/>
                  </a:cubicBezTo>
                  <a:cubicBezTo>
                    <a:pt x="8617" y="8549"/>
                    <a:pt x="8787" y="8515"/>
                    <a:pt x="8974" y="8464"/>
                  </a:cubicBezTo>
                  <a:close/>
                  <a:moveTo>
                    <a:pt x="23199" y="7241"/>
                  </a:moveTo>
                  <a:cubicBezTo>
                    <a:pt x="23131" y="7410"/>
                    <a:pt x="23063" y="7580"/>
                    <a:pt x="23012" y="7750"/>
                  </a:cubicBezTo>
                  <a:cubicBezTo>
                    <a:pt x="22706" y="8549"/>
                    <a:pt x="22434" y="9365"/>
                    <a:pt x="22213" y="10198"/>
                  </a:cubicBezTo>
                  <a:cubicBezTo>
                    <a:pt x="21551" y="10504"/>
                    <a:pt x="20905" y="10793"/>
                    <a:pt x="20242" y="11098"/>
                  </a:cubicBezTo>
                  <a:lnTo>
                    <a:pt x="20225" y="11115"/>
                  </a:lnTo>
                  <a:cubicBezTo>
                    <a:pt x="20837" y="9960"/>
                    <a:pt x="21449" y="8821"/>
                    <a:pt x="22094" y="7682"/>
                  </a:cubicBezTo>
                  <a:cubicBezTo>
                    <a:pt x="22468" y="7529"/>
                    <a:pt x="22842" y="7393"/>
                    <a:pt x="23199" y="7241"/>
                  </a:cubicBezTo>
                  <a:close/>
                  <a:moveTo>
                    <a:pt x="5881" y="9263"/>
                  </a:moveTo>
                  <a:lnTo>
                    <a:pt x="5881" y="9263"/>
                  </a:lnTo>
                  <a:cubicBezTo>
                    <a:pt x="5626" y="9875"/>
                    <a:pt x="5371" y="10487"/>
                    <a:pt x="5150" y="11115"/>
                  </a:cubicBezTo>
                  <a:cubicBezTo>
                    <a:pt x="4980" y="11166"/>
                    <a:pt x="4827" y="11234"/>
                    <a:pt x="4657" y="11302"/>
                  </a:cubicBezTo>
                  <a:cubicBezTo>
                    <a:pt x="4929" y="10657"/>
                    <a:pt x="5218" y="10011"/>
                    <a:pt x="5507" y="9365"/>
                  </a:cubicBezTo>
                  <a:cubicBezTo>
                    <a:pt x="5626" y="9331"/>
                    <a:pt x="5745" y="9297"/>
                    <a:pt x="5881" y="9263"/>
                  </a:cubicBezTo>
                  <a:close/>
                  <a:moveTo>
                    <a:pt x="39633" y="8600"/>
                  </a:moveTo>
                  <a:lnTo>
                    <a:pt x="39633" y="8600"/>
                  </a:lnTo>
                  <a:cubicBezTo>
                    <a:pt x="39123" y="9450"/>
                    <a:pt x="38597" y="10283"/>
                    <a:pt x="38087" y="11115"/>
                  </a:cubicBezTo>
                  <a:cubicBezTo>
                    <a:pt x="37849" y="11217"/>
                    <a:pt x="37611" y="11319"/>
                    <a:pt x="37390" y="11438"/>
                  </a:cubicBezTo>
                  <a:cubicBezTo>
                    <a:pt x="37577" y="10657"/>
                    <a:pt x="37764" y="9875"/>
                    <a:pt x="37951" y="9093"/>
                  </a:cubicBezTo>
                  <a:cubicBezTo>
                    <a:pt x="38512" y="8940"/>
                    <a:pt x="39072" y="8770"/>
                    <a:pt x="39633" y="8600"/>
                  </a:cubicBezTo>
                  <a:close/>
                  <a:moveTo>
                    <a:pt x="44086" y="8345"/>
                  </a:moveTo>
                  <a:lnTo>
                    <a:pt x="44086" y="8345"/>
                  </a:lnTo>
                  <a:cubicBezTo>
                    <a:pt x="44069" y="8413"/>
                    <a:pt x="44069" y="8481"/>
                    <a:pt x="44052" y="8566"/>
                  </a:cubicBezTo>
                  <a:cubicBezTo>
                    <a:pt x="43746" y="9195"/>
                    <a:pt x="43287" y="9756"/>
                    <a:pt x="42743" y="10249"/>
                  </a:cubicBezTo>
                  <a:cubicBezTo>
                    <a:pt x="42081" y="10623"/>
                    <a:pt x="41384" y="10962"/>
                    <a:pt x="40738" y="11251"/>
                  </a:cubicBezTo>
                  <a:cubicBezTo>
                    <a:pt x="40415" y="11404"/>
                    <a:pt x="40075" y="11557"/>
                    <a:pt x="39752" y="11710"/>
                  </a:cubicBezTo>
                  <a:cubicBezTo>
                    <a:pt x="39990" y="11302"/>
                    <a:pt x="40228" y="10894"/>
                    <a:pt x="40483" y="10487"/>
                  </a:cubicBezTo>
                  <a:cubicBezTo>
                    <a:pt x="41741" y="9875"/>
                    <a:pt x="42981" y="9178"/>
                    <a:pt x="44086" y="8345"/>
                  </a:cubicBezTo>
                  <a:close/>
                  <a:moveTo>
                    <a:pt x="28009" y="9042"/>
                  </a:moveTo>
                  <a:lnTo>
                    <a:pt x="28009" y="9042"/>
                  </a:lnTo>
                  <a:cubicBezTo>
                    <a:pt x="27975" y="9127"/>
                    <a:pt x="27958" y="9212"/>
                    <a:pt x="27941" y="9297"/>
                  </a:cubicBezTo>
                  <a:cubicBezTo>
                    <a:pt x="27822" y="9790"/>
                    <a:pt x="27686" y="10300"/>
                    <a:pt x="27550" y="10810"/>
                  </a:cubicBezTo>
                  <a:cubicBezTo>
                    <a:pt x="26819" y="11047"/>
                    <a:pt x="26105" y="11319"/>
                    <a:pt x="25391" y="11591"/>
                  </a:cubicBezTo>
                  <a:cubicBezTo>
                    <a:pt x="25069" y="11676"/>
                    <a:pt x="24729" y="11744"/>
                    <a:pt x="24389" y="11812"/>
                  </a:cubicBezTo>
                  <a:cubicBezTo>
                    <a:pt x="24848" y="11149"/>
                    <a:pt x="25289" y="10487"/>
                    <a:pt x="25748" y="9841"/>
                  </a:cubicBezTo>
                  <a:lnTo>
                    <a:pt x="25782" y="9790"/>
                  </a:lnTo>
                  <a:cubicBezTo>
                    <a:pt x="26513" y="9535"/>
                    <a:pt x="27261" y="9280"/>
                    <a:pt x="28009" y="9042"/>
                  </a:cubicBezTo>
                  <a:close/>
                  <a:moveTo>
                    <a:pt x="11846" y="9569"/>
                  </a:moveTo>
                  <a:lnTo>
                    <a:pt x="11846" y="9569"/>
                  </a:lnTo>
                  <a:cubicBezTo>
                    <a:pt x="11795" y="9722"/>
                    <a:pt x="11727" y="9875"/>
                    <a:pt x="11659" y="10011"/>
                  </a:cubicBezTo>
                  <a:cubicBezTo>
                    <a:pt x="11523" y="10368"/>
                    <a:pt x="11370" y="10742"/>
                    <a:pt x="11234" y="11098"/>
                  </a:cubicBezTo>
                  <a:cubicBezTo>
                    <a:pt x="10827" y="11234"/>
                    <a:pt x="10419" y="11370"/>
                    <a:pt x="10011" y="11506"/>
                  </a:cubicBezTo>
                  <a:cubicBezTo>
                    <a:pt x="9365" y="11710"/>
                    <a:pt x="8736" y="11914"/>
                    <a:pt x="8090" y="12118"/>
                  </a:cubicBezTo>
                  <a:cubicBezTo>
                    <a:pt x="8226" y="11778"/>
                    <a:pt x="8345" y="11438"/>
                    <a:pt x="8481" y="11098"/>
                  </a:cubicBezTo>
                  <a:cubicBezTo>
                    <a:pt x="9586" y="10555"/>
                    <a:pt x="10708" y="10045"/>
                    <a:pt x="11846" y="9569"/>
                  </a:cubicBezTo>
                  <a:close/>
                  <a:moveTo>
                    <a:pt x="21415" y="7954"/>
                  </a:moveTo>
                  <a:cubicBezTo>
                    <a:pt x="20769" y="9093"/>
                    <a:pt x="20140" y="10266"/>
                    <a:pt x="19545" y="11421"/>
                  </a:cubicBezTo>
                  <a:cubicBezTo>
                    <a:pt x="18950" y="11693"/>
                    <a:pt x="18372" y="11965"/>
                    <a:pt x="17795" y="12220"/>
                  </a:cubicBezTo>
                  <a:cubicBezTo>
                    <a:pt x="17812" y="11999"/>
                    <a:pt x="17846" y="11778"/>
                    <a:pt x="17863" y="11557"/>
                  </a:cubicBezTo>
                  <a:cubicBezTo>
                    <a:pt x="17948" y="10776"/>
                    <a:pt x="18033" y="9994"/>
                    <a:pt x="18101" y="9212"/>
                  </a:cubicBezTo>
                  <a:cubicBezTo>
                    <a:pt x="19205" y="8804"/>
                    <a:pt x="20310" y="8379"/>
                    <a:pt x="21415" y="7954"/>
                  </a:cubicBezTo>
                  <a:close/>
                  <a:moveTo>
                    <a:pt x="24287" y="10317"/>
                  </a:moveTo>
                  <a:lnTo>
                    <a:pt x="24287" y="10317"/>
                  </a:lnTo>
                  <a:cubicBezTo>
                    <a:pt x="24049" y="10877"/>
                    <a:pt x="23794" y="11421"/>
                    <a:pt x="23556" y="11982"/>
                  </a:cubicBezTo>
                  <a:cubicBezTo>
                    <a:pt x="23097" y="12084"/>
                    <a:pt x="22638" y="12186"/>
                    <a:pt x="22162" y="12271"/>
                  </a:cubicBezTo>
                  <a:cubicBezTo>
                    <a:pt x="22264" y="11846"/>
                    <a:pt x="22366" y="11421"/>
                    <a:pt x="22468" y="10996"/>
                  </a:cubicBezTo>
                  <a:cubicBezTo>
                    <a:pt x="23080" y="10759"/>
                    <a:pt x="23675" y="10538"/>
                    <a:pt x="24287" y="10317"/>
                  </a:cubicBezTo>
                  <a:close/>
                  <a:moveTo>
                    <a:pt x="37424" y="9229"/>
                  </a:moveTo>
                  <a:cubicBezTo>
                    <a:pt x="37339" y="9603"/>
                    <a:pt x="37254" y="9960"/>
                    <a:pt x="37169" y="10334"/>
                  </a:cubicBezTo>
                  <a:cubicBezTo>
                    <a:pt x="37067" y="10776"/>
                    <a:pt x="36948" y="11234"/>
                    <a:pt x="36829" y="11676"/>
                  </a:cubicBezTo>
                  <a:cubicBezTo>
                    <a:pt x="36387" y="11880"/>
                    <a:pt x="35928" y="12084"/>
                    <a:pt x="35487" y="12271"/>
                  </a:cubicBezTo>
                  <a:cubicBezTo>
                    <a:pt x="35877" y="11319"/>
                    <a:pt x="36302" y="10351"/>
                    <a:pt x="36761" y="9399"/>
                  </a:cubicBezTo>
                  <a:cubicBezTo>
                    <a:pt x="36982" y="9348"/>
                    <a:pt x="37203" y="9297"/>
                    <a:pt x="37424" y="9229"/>
                  </a:cubicBezTo>
                  <a:close/>
                  <a:moveTo>
                    <a:pt x="8243" y="10402"/>
                  </a:moveTo>
                  <a:cubicBezTo>
                    <a:pt x="8192" y="10521"/>
                    <a:pt x="8141" y="10657"/>
                    <a:pt x="8090" y="10793"/>
                  </a:cubicBezTo>
                  <a:cubicBezTo>
                    <a:pt x="7105" y="11285"/>
                    <a:pt x="6119" y="11812"/>
                    <a:pt x="5184" y="12373"/>
                  </a:cubicBezTo>
                  <a:cubicBezTo>
                    <a:pt x="5286" y="12067"/>
                    <a:pt x="5405" y="11761"/>
                    <a:pt x="5524" y="11438"/>
                  </a:cubicBezTo>
                  <a:cubicBezTo>
                    <a:pt x="6425" y="11081"/>
                    <a:pt x="7343" y="10742"/>
                    <a:pt x="8243" y="10402"/>
                  </a:cubicBezTo>
                  <a:close/>
                  <a:moveTo>
                    <a:pt x="40466" y="11880"/>
                  </a:moveTo>
                  <a:lnTo>
                    <a:pt x="40466" y="11880"/>
                  </a:lnTo>
                  <a:cubicBezTo>
                    <a:pt x="40075" y="12101"/>
                    <a:pt x="39684" y="12322"/>
                    <a:pt x="39310" y="12509"/>
                  </a:cubicBezTo>
                  <a:lnTo>
                    <a:pt x="39293" y="12526"/>
                  </a:lnTo>
                  <a:cubicBezTo>
                    <a:pt x="39327" y="12475"/>
                    <a:pt x="39344" y="12424"/>
                    <a:pt x="39378" y="12390"/>
                  </a:cubicBezTo>
                  <a:cubicBezTo>
                    <a:pt x="39701" y="12237"/>
                    <a:pt x="40041" y="12084"/>
                    <a:pt x="40364" y="11931"/>
                  </a:cubicBezTo>
                  <a:cubicBezTo>
                    <a:pt x="40398" y="11914"/>
                    <a:pt x="40432" y="11897"/>
                    <a:pt x="40466" y="11880"/>
                  </a:cubicBezTo>
                  <a:close/>
                  <a:moveTo>
                    <a:pt x="39718" y="10860"/>
                  </a:moveTo>
                  <a:lnTo>
                    <a:pt x="39718" y="10860"/>
                  </a:lnTo>
                  <a:cubicBezTo>
                    <a:pt x="39667" y="10928"/>
                    <a:pt x="39633" y="10996"/>
                    <a:pt x="39582" y="11064"/>
                  </a:cubicBezTo>
                  <a:cubicBezTo>
                    <a:pt x="39395" y="11387"/>
                    <a:pt x="39208" y="11710"/>
                    <a:pt x="39022" y="12050"/>
                  </a:cubicBezTo>
                  <a:cubicBezTo>
                    <a:pt x="38580" y="12254"/>
                    <a:pt x="38121" y="12458"/>
                    <a:pt x="37662" y="12679"/>
                  </a:cubicBezTo>
                  <a:cubicBezTo>
                    <a:pt x="37917" y="12271"/>
                    <a:pt x="38172" y="11863"/>
                    <a:pt x="38427" y="11455"/>
                  </a:cubicBezTo>
                  <a:cubicBezTo>
                    <a:pt x="38546" y="11404"/>
                    <a:pt x="38682" y="11336"/>
                    <a:pt x="38818" y="11285"/>
                  </a:cubicBezTo>
                  <a:cubicBezTo>
                    <a:pt x="39106" y="11149"/>
                    <a:pt x="39412" y="10996"/>
                    <a:pt x="39718" y="10860"/>
                  </a:cubicBezTo>
                  <a:close/>
                  <a:moveTo>
                    <a:pt x="37662" y="11795"/>
                  </a:moveTo>
                  <a:lnTo>
                    <a:pt x="37662" y="11795"/>
                  </a:lnTo>
                  <a:cubicBezTo>
                    <a:pt x="37441" y="12135"/>
                    <a:pt x="37237" y="12475"/>
                    <a:pt x="37033" y="12798"/>
                  </a:cubicBezTo>
                  <a:cubicBezTo>
                    <a:pt x="37101" y="12526"/>
                    <a:pt x="37186" y="12254"/>
                    <a:pt x="37254" y="11982"/>
                  </a:cubicBezTo>
                  <a:cubicBezTo>
                    <a:pt x="37390" y="11914"/>
                    <a:pt x="37526" y="11863"/>
                    <a:pt x="37662" y="11795"/>
                  </a:cubicBezTo>
                  <a:close/>
                  <a:moveTo>
                    <a:pt x="21941" y="11200"/>
                  </a:moveTo>
                  <a:lnTo>
                    <a:pt x="21941" y="11200"/>
                  </a:lnTo>
                  <a:cubicBezTo>
                    <a:pt x="21839" y="11591"/>
                    <a:pt x="21754" y="11982"/>
                    <a:pt x="21669" y="12373"/>
                  </a:cubicBezTo>
                  <a:cubicBezTo>
                    <a:pt x="20905" y="12526"/>
                    <a:pt x="20123" y="12696"/>
                    <a:pt x="19341" y="12849"/>
                  </a:cubicBezTo>
                  <a:cubicBezTo>
                    <a:pt x="19477" y="12594"/>
                    <a:pt x="19596" y="12339"/>
                    <a:pt x="19732" y="12084"/>
                  </a:cubicBezTo>
                  <a:cubicBezTo>
                    <a:pt x="20463" y="11778"/>
                    <a:pt x="21194" y="11489"/>
                    <a:pt x="21941" y="11200"/>
                  </a:cubicBezTo>
                  <a:close/>
                  <a:moveTo>
                    <a:pt x="23165" y="12543"/>
                  </a:moveTo>
                  <a:lnTo>
                    <a:pt x="23165" y="12543"/>
                  </a:lnTo>
                  <a:cubicBezTo>
                    <a:pt x="22791" y="12713"/>
                    <a:pt x="22400" y="12883"/>
                    <a:pt x="22009" y="13070"/>
                  </a:cubicBezTo>
                  <a:cubicBezTo>
                    <a:pt x="22043" y="12968"/>
                    <a:pt x="22060" y="12866"/>
                    <a:pt x="22077" y="12764"/>
                  </a:cubicBezTo>
                  <a:cubicBezTo>
                    <a:pt x="22434" y="12696"/>
                    <a:pt x="22808" y="12611"/>
                    <a:pt x="23165" y="12543"/>
                  </a:cubicBezTo>
                  <a:close/>
                  <a:moveTo>
                    <a:pt x="7852" y="11421"/>
                  </a:moveTo>
                  <a:lnTo>
                    <a:pt x="7852" y="11421"/>
                  </a:lnTo>
                  <a:cubicBezTo>
                    <a:pt x="7733" y="11710"/>
                    <a:pt x="7632" y="12016"/>
                    <a:pt x="7513" y="12305"/>
                  </a:cubicBezTo>
                  <a:cubicBezTo>
                    <a:pt x="6663" y="12577"/>
                    <a:pt x="5796" y="12832"/>
                    <a:pt x="4946" y="13087"/>
                  </a:cubicBezTo>
                  <a:lnTo>
                    <a:pt x="4946" y="13070"/>
                  </a:lnTo>
                  <a:cubicBezTo>
                    <a:pt x="5898" y="12475"/>
                    <a:pt x="6867" y="11931"/>
                    <a:pt x="7852" y="11421"/>
                  </a:cubicBezTo>
                  <a:close/>
                  <a:moveTo>
                    <a:pt x="4929" y="11676"/>
                  </a:moveTo>
                  <a:cubicBezTo>
                    <a:pt x="4810" y="12033"/>
                    <a:pt x="4674" y="12390"/>
                    <a:pt x="4555" y="12764"/>
                  </a:cubicBezTo>
                  <a:cubicBezTo>
                    <a:pt x="4334" y="12883"/>
                    <a:pt x="4131" y="13019"/>
                    <a:pt x="3927" y="13155"/>
                  </a:cubicBezTo>
                  <a:cubicBezTo>
                    <a:pt x="4097" y="12730"/>
                    <a:pt x="4249" y="12305"/>
                    <a:pt x="4419" y="11880"/>
                  </a:cubicBezTo>
                  <a:cubicBezTo>
                    <a:pt x="4589" y="11812"/>
                    <a:pt x="4759" y="11744"/>
                    <a:pt x="4929" y="11676"/>
                  </a:cubicBezTo>
                  <a:close/>
                  <a:moveTo>
                    <a:pt x="19069" y="12356"/>
                  </a:moveTo>
                  <a:lnTo>
                    <a:pt x="19069" y="12356"/>
                  </a:lnTo>
                  <a:cubicBezTo>
                    <a:pt x="18967" y="12560"/>
                    <a:pt x="18865" y="12764"/>
                    <a:pt x="18763" y="12951"/>
                  </a:cubicBezTo>
                  <a:cubicBezTo>
                    <a:pt x="18406" y="13019"/>
                    <a:pt x="18050" y="13087"/>
                    <a:pt x="17693" y="13155"/>
                  </a:cubicBezTo>
                  <a:cubicBezTo>
                    <a:pt x="17693" y="13087"/>
                    <a:pt x="17710" y="13019"/>
                    <a:pt x="17710" y="12951"/>
                  </a:cubicBezTo>
                  <a:cubicBezTo>
                    <a:pt x="18151" y="12764"/>
                    <a:pt x="18610" y="12560"/>
                    <a:pt x="19069" y="12356"/>
                  </a:cubicBezTo>
                  <a:close/>
                  <a:moveTo>
                    <a:pt x="32274" y="10521"/>
                  </a:moveTo>
                  <a:cubicBezTo>
                    <a:pt x="32393" y="10759"/>
                    <a:pt x="32461" y="11013"/>
                    <a:pt x="32478" y="11268"/>
                  </a:cubicBezTo>
                  <a:cubicBezTo>
                    <a:pt x="32410" y="11353"/>
                    <a:pt x="32342" y="11421"/>
                    <a:pt x="32274" y="11489"/>
                  </a:cubicBezTo>
                  <a:cubicBezTo>
                    <a:pt x="31765" y="12084"/>
                    <a:pt x="31255" y="12679"/>
                    <a:pt x="30762" y="13274"/>
                  </a:cubicBezTo>
                  <a:cubicBezTo>
                    <a:pt x="31221" y="12356"/>
                    <a:pt x="31697" y="11455"/>
                    <a:pt x="32155" y="10538"/>
                  </a:cubicBezTo>
                  <a:cubicBezTo>
                    <a:pt x="32189" y="10538"/>
                    <a:pt x="32223" y="10521"/>
                    <a:pt x="32274" y="10521"/>
                  </a:cubicBezTo>
                  <a:close/>
                  <a:moveTo>
                    <a:pt x="36166" y="9569"/>
                  </a:moveTo>
                  <a:cubicBezTo>
                    <a:pt x="35690" y="10555"/>
                    <a:pt x="35266" y="11540"/>
                    <a:pt x="34841" y="12560"/>
                  </a:cubicBezTo>
                  <a:cubicBezTo>
                    <a:pt x="34025" y="12917"/>
                    <a:pt x="33209" y="13274"/>
                    <a:pt x="32376" y="13614"/>
                  </a:cubicBezTo>
                  <a:cubicBezTo>
                    <a:pt x="32733" y="12934"/>
                    <a:pt x="32988" y="12169"/>
                    <a:pt x="32971" y="11404"/>
                  </a:cubicBezTo>
                  <a:cubicBezTo>
                    <a:pt x="33362" y="10962"/>
                    <a:pt x="33770" y="10504"/>
                    <a:pt x="34161" y="10062"/>
                  </a:cubicBezTo>
                  <a:cubicBezTo>
                    <a:pt x="34807" y="9909"/>
                    <a:pt x="35436" y="9739"/>
                    <a:pt x="36064" y="9586"/>
                  </a:cubicBezTo>
                  <a:cubicBezTo>
                    <a:pt x="36098" y="9586"/>
                    <a:pt x="36132" y="9569"/>
                    <a:pt x="36166" y="9569"/>
                  </a:cubicBezTo>
                  <a:close/>
                  <a:moveTo>
                    <a:pt x="38648" y="12713"/>
                  </a:moveTo>
                  <a:lnTo>
                    <a:pt x="38648" y="12713"/>
                  </a:lnTo>
                  <a:cubicBezTo>
                    <a:pt x="38614" y="12781"/>
                    <a:pt x="38580" y="12849"/>
                    <a:pt x="38546" y="12900"/>
                  </a:cubicBezTo>
                  <a:cubicBezTo>
                    <a:pt x="38053" y="13172"/>
                    <a:pt x="37543" y="13427"/>
                    <a:pt x="37033" y="13682"/>
                  </a:cubicBezTo>
                  <a:lnTo>
                    <a:pt x="37237" y="13376"/>
                  </a:lnTo>
                  <a:cubicBezTo>
                    <a:pt x="37696" y="13155"/>
                    <a:pt x="38172" y="12934"/>
                    <a:pt x="38648" y="12713"/>
                  </a:cubicBezTo>
                  <a:close/>
                  <a:moveTo>
                    <a:pt x="34603" y="13138"/>
                  </a:moveTo>
                  <a:lnTo>
                    <a:pt x="34603" y="13138"/>
                  </a:lnTo>
                  <a:cubicBezTo>
                    <a:pt x="34535" y="13342"/>
                    <a:pt x="34467" y="13529"/>
                    <a:pt x="34382" y="13716"/>
                  </a:cubicBezTo>
                  <a:lnTo>
                    <a:pt x="33617" y="13716"/>
                  </a:lnTo>
                  <a:cubicBezTo>
                    <a:pt x="33481" y="13716"/>
                    <a:pt x="33345" y="13733"/>
                    <a:pt x="33226" y="13733"/>
                  </a:cubicBezTo>
                  <a:cubicBezTo>
                    <a:pt x="33685" y="13546"/>
                    <a:pt x="34144" y="13342"/>
                    <a:pt x="34603" y="13138"/>
                  </a:cubicBezTo>
                  <a:close/>
                  <a:moveTo>
                    <a:pt x="36693" y="12237"/>
                  </a:moveTo>
                  <a:lnTo>
                    <a:pt x="36693" y="12237"/>
                  </a:lnTo>
                  <a:cubicBezTo>
                    <a:pt x="36608" y="12577"/>
                    <a:pt x="36506" y="12917"/>
                    <a:pt x="36421" y="13257"/>
                  </a:cubicBezTo>
                  <a:cubicBezTo>
                    <a:pt x="36013" y="13444"/>
                    <a:pt x="35605" y="13631"/>
                    <a:pt x="35198" y="13801"/>
                  </a:cubicBezTo>
                  <a:cubicBezTo>
                    <a:pt x="35130" y="13767"/>
                    <a:pt x="35045" y="13733"/>
                    <a:pt x="34926" y="13733"/>
                  </a:cubicBezTo>
                  <a:lnTo>
                    <a:pt x="34892" y="13733"/>
                  </a:lnTo>
                  <a:cubicBezTo>
                    <a:pt x="34994" y="13444"/>
                    <a:pt x="35113" y="13155"/>
                    <a:pt x="35232" y="12883"/>
                  </a:cubicBezTo>
                  <a:cubicBezTo>
                    <a:pt x="35724" y="12662"/>
                    <a:pt x="36200" y="12441"/>
                    <a:pt x="36693" y="12237"/>
                  </a:cubicBezTo>
                  <a:close/>
                  <a:moveTo>
                    <a:pt x="17608" y="9382"/>
                  </a:moveTo>
                  <a:lnTo>
                    <a:pt x="17608" y="9382"/>
                  </a:lnTo>
                  <a:cubicBezTo>
                    <a:pt x="17574" y="9739"/>
                    <a:pt x="17540" y="10096"/>
                    <a:pt x="17506" y="10453"/>
                  </a:cubicBezTo>
                  <a:cubicBezTo>
                    <a:pt x="17438" y="11115"/>
                    <a:pt x="17353" y="11778"/>
                    <a:pt x="17285" y="12441"/>
                  </a:cubicBezTo>
                  <a:cubicBezTo>
                    <a:pt x="16265" y="12917"/>
                    <a:pt x="15228" y="13359"/>
                    <a:pt x="14192" y="13818"/>
                  </a:cubicBezTo>
                  <a:cubicBezTo>
                    <a:pt x="14022" y="13852"/>
                    <a:pt x="13835" y="13869"/>
                    <a:pt x="13665" y="13903"/>
                  </a:cubicBezTo>
                  <a:cubicBezTo>
                    <a:pt x="14124" y="12713"/>
                    <a:pt x="14583" y="11506"/>
                    <a:pt x="15024" y="10300"/>
                  </a:cubicBezTo>
                  <a:cubicBezTo>
                    <a:pt x="15891" y="10011"/>
                    <a:pt x="16758" y="9705"/>
                    <a:pt x="17608" y="9382"/>
                  </a:cubicBezTo>
                  <a:close/>
                  <a:moveTo>
                    <a:pt x="32444" y="12016"/>
                  </a:moveTo>
                  <a:lnTo>
                    <a:pt x="32444" y="12016"/>
                  </a:lnTo>
                  <a:cubicBezTo>
                    <a:pt x="32376" y="12339"/>
                    <a:pt x="32291" y="12645"/>
                    <a:pt x="32172" y="12951"/>
                  </a:cubicBezTo>
                  <a:cubicBezTo>
                    <a:pt x="32037" y="13257"/>
                    <a:pt x="31884" y="13563"/>
                    <a:pt x="31697" y="13852"/>
                  </a:cubicBezTo>
                  <a:cubicBezTo>
                    <a:pt x="31391" y="13869"/>
                    <a:pt x="31102" y="13903"/>
                    <a:pt x="30796" y="13954"/>
                  </a:cubicBezTo>
                  <a:cubicBezTo>
                    <a:pt x="31340" y="13308"/>
                    <a:pt x="31884" y="12662"/>
                    <a:pt x="32444" y="12016"/>
                  </a:cubicBezTo>
                  <a:close/>
                  <a:moveTo>
                    <a:pt x="14447" y="10504"/>
                  </a:moveTo>
                  <a:lnTo>
                    <a:pt x="14447" y="10504"/>
                  </a:lnTo>
                  <a:cubicBezTo>
                    <a:pt x="14294" y="10928"/>
                    <a:pt x="14141" y="11336"/>
                    <a:pt x="13971" y="11761"/>
                  </a:cubicBezTo>
                  <a:cubicBezTo>
                    <a:pt x="13699" y="12509"/>
                    <a:pt x="13393" y="13257"/>
                    <a:pt x="13121" y="14005"/>
                  </a:cubicBezTo>
                  <a:cubicBezTo>
                    <a:pt x="12798" y="14056"/>
                    <a:pt x="12475" y="14124"/>
                    <a:pt x="12152" y="14175"/>
                  </a:cubicBezTo>
                  <a:cubicBezTo>
                    <a:pt x="12237" y="13920"/>
                    <a:pt x="12305" y="13665"/>
                    <a:pt x="12390" y="13410"/>
                  </a:cubicBezTo>
                  <a:cubicBezTo>
                    <a:pt x="12628" y="12594"/>
                    <a:pt x="12866" y="11778"/>
                    <a:pt x="13104" y="10962"/>
                  </a:cubicBezTo>
                  <a:cubicBezTo>
                    <a:pt x="13546" y="10810"/>
                    <a:pt x="14005" y="10657"/>
                    <a:pt x="14447" y="10504"/>
                  </a:cubicBezTo>
                  <a:close/>
                  <a:moveTo>
                    <a:pt x="12560" y="11149"/>
                  </a:moveTo>
                  <a:cubicBezTo>
                    <a:pt x="12254" y="12186"/>
                    <a:pt x="11948" y="13223"/>
                    <a:pt x="11642" y="14260"/>
                  </a:cubicBezTo>
                  <a:lnTo>
                    <a:pt x="11625" y="14260"/>
                  </a:lnTo>
                  <a:cubicBezTo>
                    <a:pt x="11812" y="13257"/>
                    <a:pt x="12033" y="12237"/>
                    <a:pt x="12271" y="11234"/>
                  </a:cubicBezTo>
                  <a:cubicBezTo>
                    <a:pt x="12373" y="11200"/>
                    <a:pt x="12458" y="11183"/>
                    <a:pt x="12560" y="11149"/>
                  </a:cubicBezTo>
                  <a:close/>
                  <a:moveTo>
                    <a:pt x="36268" y="13818"/>
                  </a:moveTo>
                  <a:lnTo>
                    <a:pt x="36268" y="13818"/>
                  </a:lnTo>
                  <a:cubicBezTo>
                    <a:pt x="36234" y="13920"/>
                    <a:pt x="36217" y="14005"/>
                    <a:pt x="36183" y="14107"/>
                  </a:cubicBezTo>
                  <a:cubicBezTo>
                    <a:pt x="35996" y="14209"/>
                    <a:pt x="35809" y="14294"/>
                    <a:pt x="35622" y="14395"/>
                  </a:cubicBezTo>
                  <a:cubicBezTo>
                    <a:pt x="35605" y="14361"/>
                    <a:pt x="35588" y="14328"/>
                    <a:pt x="35571" y="14311"/>
                  </a:cubicBezTo>
                  <a:cubicBezTo>
                    <a:pt x="35538" y="14260"/>
                    <a:pt x="35504" y="14209"/>
                    <a:pt x="35487" y="14175"/>
                  </a:cubicBezTo>
                  <a:cubicBezTo>
                    <a:pt x="35741" y="14056"/>
                    <a:pt x="35996" y="13937"/>
                    <a:pt x="36268" y="13818"/>
                  </a:cubicBezTo>
                  <a:close/>
                  <a:moveTo>
                    <a:pt x="11761" y="11404"/>
                  </a:moveTo>
                  <a:cubicBezTo>
                    <a:pt x="11625" y="11982"/>
                    <a:pt x="11489" y="12543"/>
                    <a:pt x="11370" y="13104"/>
                  </a:cubicBezTo>
                  <a:cubicBezTo>
                    <a:pt x="11285" y="13529"/>
                    <a:pt x="11200" y="13937"/>
                    <a:pt x="11133" y="14345"/>
                  </a:cubicBezTo>
                  <a:cubicBezTo>
                    <a:pt x="10895" y="14395"/>
                    <a:pt x="10674" y="14429"/>
                    <a:pt x="10436" y="14463"/>
                  </a:cubicBezTo>
                  <a:cubicBezTo>
                    <a:pt x="10810" y="13461"/>
                    <a:pt x="11200" y="12458"/>
                    <a:pt x="11591" y="11455"/>
                  </a:cubicBezTo>
                  <a:cubicBezTo>
                    <a:pt x="11642" y="11438"/>
                    <a:pt x="11710" y="11421"/>
                    <a:pt x="11761" y="11404"/>
                  </a:cubicBezTo>
                  <a:close/>
                  <a:moveTo>
                    <a:pt x="31561" y="10691"/>
                  </a:moveTo>
                  <a:lnTo>
                    <a:pt x="31561" y="10691"/>
                  </a:lnTo>
                  <a:cubicBezTo>
                    <a:pt x="31136" y="11506"/>
                    <a:pt x="30711" y="12322"/>
                    <a:pt x="30286" y="13155"/>
                  </a:cubicBezTo>
                  <a:cubicBezTo>
                    <a:pt x="30133" y="13461"/>
                    <a:pt x="29963" y="13784"/>
                    <a:pt x="29793" y="14107"/>
                  </a:cubicBezTo>
                  <a:cubicBezTo>
                    <a:pt x="29402" y="14175"/>
                    <a:pt x="28994" y="14243"/>
                    <a:pt x="28603" y="14328"/>
                  </a:cubicBezTo>
                  <a:cubicBezTo>
                    <a:pt x="28043" y="14446"/>
                    <a:pt x="27482" y="14599"/>
                    <a:pt x="26938" y="14735"/>
                  </a:cubicBezTo>
                  <a:cubicBezTo>
                    <a:pt x="27244" y="13682"/>
                    <a:pt x="27550" y="12611"/>
                    <a:pt x="27839" y="11540"/>
                  </a:cubicBezTo>
                  <a:cubicBezTo>
                    <a:pt x="29079" y="11268"/>
                    <a:pt x="30320" y="10979"/>
                    <a:pt x="31561" y="10691"/>
                  </a:cubicBezTo>
                  <a:close/>
                  <a:moveTo>
                    <a:pt x="35045" y="14361"/>
                  </a:moveTo>
                  <a:cubicBezTo>
                    <a:pt x="35096" y="14446"/>
                    <a:pt x="35130" y="14514"/>
                    <a:pt x="35181" y="14582"/>
                  </a:cubicBezTo>
                  <a:cubicBezTo>
                    <a:pt x="34943" y="14667"/>
                    <a:pt x="34705" y="14769"/>
                    <a:pt x="34467" y="14854"/>
                  </a:cubicBezTo>
                  <a:cubicBezTo>
                    <a:pt x="34501" y="14769"/>
                    <a:pt x="34535" y="14684"/>
                    <a:pt x="34569" y="14582"/>
                  </a:cubicBezTo>
                  <a:cubicBezTo>
                    <a:pt x="34722" y="14514"/>
                    <a:pt x="34892" y="14446"/>
                    <a:pt x="35045" y="14361"/>
                  </a:cubicBezTo>
                  <a:close/>
                  <a:moveTo>
                    <a:pt x="21568" y="12866"/>
                  </a:moveTo>
                  <a:lnTo>
                    <a:pt x="21568" y="12866"/>
                  </a:lnTo>
                  <a:cubicBezTo>
                    <a:pt x="21534" y="13019"/>
                    <a:pt x="21517" y="13172"/>
                    <a:pt x="21483" y="13325"/>
                  </a:cubicBezTo>
                  <a:cubicBezTo>
                    <a:pt x="20412" y="13852"/>
                    <a:pt x="19341" y="14412"/>
                    <a:pt x="18304" y="15007"/>
                  </a:cubicBezTo>
                  <a:cubicBezTo>
                    <a:pt x="18559" y="14446"/>
                    <a:pt x="18831" y="13903"/>
                    <a:pt x="19103" y="13359"/>
                  </a:cubicBezTo>
                  <a:cubicBezTo>
                    <a:pt x="19919" y="13189"/>
                    <a:pt x="20752" y="13036"/>
                    <a:pt x="21568" y="12866"/>
                  </a:cubicBezTo>
                  <a:close/>
                  <a:moveTo>
                    <a:pt x="11014" y="11659"/>
                  </a:moveTo>
                  <a:lnTo>
                    <a:pt x="11014" y="11659"/>
                  </a:lnTo>
                  <a:cubicBezTo>
                    <a:pt x="10640" y="12628"/>
                    <a:pt x="10266" y="13580"/>
                    <a:pt x="9909" y="14565"/>
                  </a:cubicBezTo>
                  <a:cubicBezTo>
                    <a:pt x="8923" y="14718"/>
                    <a:pt x="7954" y="14888"/>
                    <a:pt x="6969" y="15041"/>
                  </a:cubicBezTo>
                  <a:cubicBezTo>
                    <a:pt x="7275" y="14243"/>
                    <a:pt x="7581" y="13444"/>
                    <a:pt x="7886" y="12662"/>
                  </a:cubicBezTo>
                  <a:cubicBezTo>
                    <a:pt x="8923" y="12339"/>
                    <a:pt x="9977" y="11999"/>
                    <a:pt x="11014" y="11659"/>
                  </a:cubicBezTo>
                  <a:close/>
                  <a:moveTo>
                    <a:pt x="22927" y="13138"/>
                  </a:moveTo>
                  <a:cubicBezTo>
                    <a:pt x="22519" y="13767"/>
                    <a:pt x="22094" y="14395"/>
                    <a:pt x="21703" y="15041"/>
                  </a:cubicBezTo>
                  <a:cubicBezTo>
                    <a:pt x="21754" y="14565"/>
                    <a:pt x="21839" y="14090"/>
                    <a:pt x="21907" y="13614"/>
                  </a:cubicBezTo>
                  <a:cubicBezTo>
                    <a:pt x="22247" y="13461"/>
                    <a:pt x="22587" y="13291"/>
                    <a:pt x="22927" y="13138"/>
                  </a:cubicBezTo>
                  <a:close/>
                  <a:moveTo>
                    <a:pt x="7309" y="12832"/>
                  </a:moveTo>
                  <a:cubicBezTo>
                    <a:pt x="7020" y="13597"/>
                    <a:pt x="6714" y="14361"/>
                    <a:pt x="6425" y="15126"/>
                  </a:cubicBezTo>
                  <a:cubicBezTo>
                    <a:pt x="5677" y="15245"/>
                    <a:pt x="4946" y="15347"/>
                    <a:pt x="4198" y="15466"/>
                  </a:cubicBezTo>
                  <a:cubicBezTo>
                    <a:pt x="4368" y="14837"/>
                    <a:pt x="4572" y="14226"/>
                    <a:pt x="4776" y="13597"/>
                  </a:cubicBezTo>
                  <a:cubicBezTo>
                    <a:pt x="5626" y="13359"/>
                    <a:pt x="6459" y="13104"/>
                    <a:pt x="7309" y="12832"/>
                  </a:cubicBezTo>
                  <a:close/>
                  <a:moveTo>
                    <a:pt x="18525" y="13461"/>
                  </a:moveTo>
                  <a:lnTo>
                    <a:pt x="18525" y="13461"/>
                  </a:lnTo>
                  <a:cubicBezTo>
                    <a:pt x="18202" y="14107"/>
                    <a:pt x="17897" y="14752"/>
                    <a:pt x="17608" y="15415"/>
                  </a:cubicBezTo>
                  <a:cubicBezTo>
                    <a:pt x="17540" y="15449"/>
                    <a:pt x="17472" y="15483"/>
                    <a:pt x="17404" y="15534"/>
                  </a:cubicBezTo>
                  <a:cubicBezTo>
                    <a:pt x="17489" y="14888"/>
                    <a:pt x="17557" y="14260"/>
                    <a:pt x="17642" y="13631"/>
                  </a:cubicBezTo>
                  <a:cubicBezTo>
                    <a:pt x="17931" y="13580"/>
                    <a:pt x="18219" y="13529"/>
                    <a:pt x="18525" y="13461"/>
                  </a:cubicBezTo>
                  <a:close/>
                  <a:moveTo>
                    <a:pt x="11048" y="14820"/>
                  </a:moveTo>
                  <a:lnTo>
                    <a:pt x="11048" y="14820"/>
                  </a:lnTo>
                  <a:cubicBezTo>
                    <a:pt x="11014" y="14939"/>
                    <a:pt x="10997" y="15058"/>
                    <a:pt x="10980" y="15177"/>
                  </a:cubicBezTo>
                  <a:cubicBezTo>
                    <a:pt x="10657" y="15296"/>
                    <a:pt x="10351" y="15432"/>
                    <a:pt x="10045" y="15551"/>
                  </a:cubicBezTo>
                  <a:cubicBezTo>
                    <a:pt x="10113" y="15347"/>
                    <a:pt x="10181" y="15160"/>
                    <a:pt x="10266" y="14956"/>
                  </a:cubicBezTo>
                  <a:cubicBezTo>
                    <a:pt x="10521" y="14905"/>
                    <a:pt x="10776" y="14871"/>
                    <a:pt x="11048" y="14820"/>
                  </a:cubicBezTo>
                  <a:close/>
                  <a:moveTo>
                    <a:pt x="43440" y="10385"/>
                  </a:moveTo>
                  <a:cubicBezTo>
                    <a:pt x="42777" y="11812"/>
                    <a:pt x="41741" y="13070"/>
                    <a:pt x="40585" y="14175"/>
                  </a:cubicBezTo>
                  <a:cubicBezTo>
                    <a:pt x="40143" y="14582"/>
                    <a:pt x="39667" y="14973"/>
                    <a:pt x="39191" y="15364"/>
                  </a:cubicBezTo>
                  <a:cubicBezTo>
                    <a:pt x="38716" y="15432"/>
                    <a:pt x="38240" y="15517"/>
                    <a:pt x="37764" y="15585"/>
                  </a:cubicBezTo>
                  <a:cubicBezTo>
                    <a:pt x="38121" y="14786"/>
                    <a:pt x="38512" y="14005"/>
                    <a:pt x="38920" y="13240"/>
                  </a:cubicBezTo>
                  <a:cubicBezTo>
                    <a:pt x="38937" y="13223"/>
                    <a:pt x="38971" y="13206"/>
                    <a:pt x="39005" y="13189"/>
                  </a:cubicBezTo>
                  <a:cubicBezTo>
                    <a:pt x="40364" y="12492"/>
                    <a:pt x="41860" y="11676"/>
                    <a:pt x="43015" y="10623"/>
                  </a:cubicBezTo>
                  <a:cubicBezTo>
                    <a:pt x="43168" y="10538"/>
                    <a:pt x="43304" y="10453"/>
                    <a:pt x="43440" y="10385"/>
                  </a:cubicBezTo>
                  <a:close/>
                  <a:moveTo>
                    <a:pt x="4215" y="13767"/>
                  </a:moveTo>
                  <a:lnTo>
                    <a:pt x="4215" y="13767"/>
                  </a:lnTo>
                  <a:cubicBezTo>
                    <a:pt x="4029" y="14345"/>
                    <a:pt x="3842" y="14939"/>
                    <a:pt x="3672" y="15551"/>
                  </a:cubicBezTo>
                  <a:cubicBezTo>
                    <a:pt x="3468" y="15568"/>
                    <a:pt x="3264" y="15602"/>
                    <a:pt x="3060" y="15636"/>
                  </a:cubicBezTo>
                  <a:cubicBezTo>
                    <a:pt x="3247" y="15058"/>
                    <a:pt x="3451" y="14480"/>
                    <a:pt x="3655" y="13920"/>
                  </a:cubicBezTo>
                  <a:cubicBezTo>
                    <a:pt x="3842" y="13869"/>
                    <a:pt x="4029" y="13818"/>
                    <a:pt x="4215" y="13767"/>
                  </a:cubicBezTo>
                  <a:close/>
                  <a:moveTo>
                    <a:pt x="38206" y="13597"/>
                  </a:moveTo>
                  <a:lnTo>
                    <a:pt x="38206" y="13597"/>
                  </a:lnTo>
                  <a:cubicBezTo>
                    <a:pt x="37849" y="14277"/>
                    <a:pt x="37509" y="14973"/>
                    <a:pt x="37186" y="15687"/>
                  </a:cubicBezTo>
                  <a:cubicBezTo>
                    <a:pt x="37118" y="15687"/>
                    <a:pt x="37050" y="15704"/>
                    <a:pt x="36982" y="15721"/>
                  </a:cubicBezTo>
                  <a:cubicBezTo>
                    <a:pt x="36778" y="15551"/>
                    <a:pt x="36557" y="15381"/>
                    <a:pt x="36353" y="15211"/>
                  </a:cubicBezTo>
                  <a:cubicBezTo>
                    <a:pt x="36438" y="14939"/>
                    <a:pt x="36523" y="14684"/>
                    <a:pt x="36591" y="14412"/>
                  </a:cubicBezTo>
                  <a:cubicBezTo>
                    <a:pt x="37135" y="14141"/>
                    <a:pt x="37662" y="13869"/>
                    <a:pt x="38206" y="13597"/>
                  </a:cubicBezTo>
                  <a:close/>
                  <a:moveTo>
                    <a:pt x="34212" y="14175"/>
                  </a:moveTo>
                  <a:cubicBezTo>
                    <a:pt x="34195" y="14209"/>
                    <a:pt x="34178" y="14243"/>
                    <a:pt x="34161" y="14277"/>
                  </a:cubicBezTo>
                  <a:cubicBezTo>
                    <a:pt x="33039" y="14786"/>
                    <a:pt x="31918" y="15296"/>
                    <a:pt x="30796" y="15789"/>
                  </a:cubicBezTo>
                  <a:cubicBezTo>
                    <a:pt x="31221" y="15313"/>
                    <a:pt x="31629" y="14803"/>
                    <a:pt x="31986" y="14277"/>
                  </a:cubicBezTo>
                  <a:cubicBezTo>
                    <a:pt x="32716" y="14209"/>
                    <a:pt x="33464" y="14175"/>
                    <a:pt x="34212" y="14175"/>
                  </a:cubicBezTo>
                  <a:close/>
                  <a:moveTo>
                    <a:pt x="2992" y="14361"/>
                  </a:moveTo>
                  <a:cubicBezTo>
                    <a:pt x="2839" y="14820"/>
                    <a:pt x="2686" y="15262"/>
                    <a:pt x="2533" y="15704"/>
                  </a:cubicBezTo>
                  <a:cubicBezTo>
                    <a:pt x="2278" y="15755"/>
                    <a:pt x="2006" y="15789"/>
                    <a:pt x="1734" y="15823"/>
                  </a:cubicBezTo>
                  <a:cubicBezTo>
                    <a:pt x="1479" y="15874"/>
                    <a:pt x="1207" y="15908"/>
                    <a:pt x="935" y="15942"/>
                  </a:cubicBezTo>
                  <a:cubicBezTo>
                    <a:pt x="1598" y="15398"/>
                    <a:pt x="2278" y="14871"/>
                    <a:pt x="2992" y="14361"/>
                  </a:cubicBezTo>
                  <a:close/>
                  <a:moveTo>
                    <a:pt x="29521" y="14616"/>
                  </a:moveTo>
                  <a:cubicBezTo>
                    <a:pt x="29487" y="14684"/>
                    <a:pt x="29453" y="14769"/>
                    <a:pt x="29402" y="14837"/>
                  </a:cubicBezTo>
                  <a:cubicBezTo>
                    <a:pt x="28553" y="15194"/>
                    <a:pt x="27703" y="15534"/>
                    <a:pt x="26853" y="15874"/>
                  </a:cubicBezTo>
                  <a:cubicBezTo>
                    <a:pt x="26751" y="15908"/>
                    <a:pt x="26666" y="15942"/>
                    <a:pt x="26564" y="15976"/>
                  </a:cubicBezTo>
                  <a:cubicBezTo>
                    <a:pt x="26581" y="15942"/>
                    <a:pt x="26598" y="15891"/>
                    <a:pt x="26598" y="15857"/>
                  </a:cubicBezTo>
                  <a:cubicBezTo>
                    <a:pt x="26666" y="15653"/>
                    <a:pt x="26717" y="15449"/>
                    <a:pt x="26785" y="15245"/>
                  </a:cubicBezTo>
                  <a:cubicBezTo>
                    <a:pt x="27686" y="15007"/>
                    <a:pt x="28603" y="14786"/>
                    <a:pt x="29521" y="14616"/>
                  </a:cubicBezTo>
                  <a:close/>
                  <a:moveTo>
                    <a:pt x="35368" y="15007"/>
                  </a:moveTo>
                  <a:lnTo>
                    <a:pt x="35538" y="15143"/>
                  </a:lnTo>
                  <a:lnTo>
                    <a:pt x="35555" y="15177"/>
                  </a:lnTo>
                  <a:cubicBezTo>
                    <a:pt x="35368" y="15466"/>
                    <a:pt x="35181" y="15755"/>
                    <a:pt x="35011" y="16061"/>
                  </a:cubicBezTo>
                  <a:cubicBezTo>
                    <a:pt x="34654" y="16112"/>
                    <a:pt x="34314" y="16180"/>
                    <a:pt x="33957" y="16248"/>
                  </a:cubicBezTo>
                  <a:cubicBezTo>
                    <a:pt x="34042" y="16027"/>
                    <a:pt x="34110" y="15806"/>
                    <a:pt x="34195" y="15602"/>
                  </a:cubicBezTo>
                  <a:cubicBezTo>
                    <a:pt x="34586" y="15398"/>
                    <a:pt x="34977" y="15211"/>
                    <a:pt x="35368" y="15007"/>
                  </a:cubicBezTo>
                  <a:close/>
                  <a:moveTo>
                    <a:pt x="10878" y="15704"/>
                  </a:moveTo>
                  <a:lnTo>
                    <a:pt x="10878" y="15755"/>
                  </a:lnTo>
                  <a:cubicBezTo>
                    <a:pt x="10504" y="15959"/>
                    <a:pt x="10130" y="16163"/>
                    <a:pt x="9756" y="16367"/>
                  </a:cubicBezTo>
                  <a:cubicBezTo>
                    <a:pt x="9790" y="16282"/>
                    <a:pt x="9807" y="16197"/>
                    <a:pt x="9841" y="16129"/>
                  </a:cubicBezTo>
                  <a:cubicBezTo>
                    <a:pt x="10181" y="15993"/>
                    <a:pt x="10538" y="15840"/>
                    <a:pt x="10878" y="15704"/>
                  </a:cubicBezTo>
                  <a:close/>
                  <a:moveTo>
                    <a:pt x="38478" y="15925"/>
                  </a:moveTo>
                  <a:lnTo>
                    <a:pt x="38478" y="15925"/>
                  </a:lnTo>
                  <a:cubicBezTo>
                    <a:pt x="38274" y="16078"/>
                    <a:pt x="38053" y="16231"/>
                    <a:pt x="37849" y="16384"/>
                  </a:cubicBezTo>
                  <a:cubicBezTo>
                    <a:pt x="37747" y="16299"/>
                    <a:pt x="37628" y="16214"/>
                    <a:pt x="37509" y="16129"/>
                  </a:cubicBezTo>
                  <a:lnTo>
                    <a:pt x="37543" y="16078"/>
                  </a:lnTo>
                  <a:cubicBezTo>
                    <a:pt x="37849" y="16027"/>
                    <a:pt x="38172" y="15976"/>
                    <a:pt x="38478" y="15925"/>
                  </a:cubicBezTo>
                  <a:close/>
                  <a:moveTo>
                    <a:pt x="27329" y="11659"/>
                  </a:moveTo>
                  <a:cubicBezTo>
                    <a:pt x="27023" y="12730"/>
                    <a:pt x="26717" y="13818"/>
                    <a:pt x="26394" y="14888"/>
                  </a:cubicBezTo>
                  <a:cubicBezTo>
                    <a:pt x="24933" y="15313"/>
                    <a:pt x="23488" y="15823"/>
                    <a:pt x="22077" y="16401"/>
                  </a:cubicBezTo>
                  <a:cubicBezTo>
                    <a:pt x="22621" y="15211"/>
                    <a:pt x="23182" y="14005"/>
                    <a:pt x="23709" y="12798"/>
                  </a:cubicBezTo>
                  <a:lnTo>
                    <a:pt x="23726" y="12781"/>
                  </a:lnTo>
                  <a:cubicBezTo>
                    <a:pt x="24304" y="12526"/>
                    <a:pt x="24882" y="12288"/>
                    <a:pt x="25459" y="12050"/>
                  </a:cubicBezTo>
                  <a:cubicBezTo>
                    <a:pt x="26088" y="11931"/>
                    <a:pt x="26700" y="11795"/>
                    <a:pt x="27329" y="11659"/>
                  </a:cubicBezTo>
                  <a:close/>
                  <a:moveTo>
                    <a:pt x="21992" y="15449"/>
                  </a:moveTo>
                  <a:lnTo>
                    <a:pt x="21992" y="15449"/>
                  </a:lnTo>
                  <a:cubicBezTo>
                    <a:pt x="21839" y="15789"/>
                    <a:pt x="21686" y="16129"/>
                    <a:pt x="21534" y="16452"/>
                  </a:cubicBezTo>
                  <a:cubicBezTo>
                    <a:pt x="21534" y="16350"/>
                    <a:pt x="21551" y="16231"/>
                    <a:pt x="21568" y="16129"/>
                  </a:cubicBezTo>
                  <a:cubicBezTo>
                    <a:pt x="21703" y="15891"/>
                    <a:pt x="21856" y="15670"/>
                    <a:pt x="21992" y="15449"/>
                  </a:cubicBezTo>
                  <a:close/>
                  <a:moveTo>
                    <a:pt x="31187" y="14599"/>
                  </a:moveTo>
                  <a:lnTo>
                    <a:pt x="31187" y="14599"/>
                  </a:lnTo>
                  <a:cubicBezTo>
                    <a:pt x="30813" y="15075"/>
                    <a:pt x="30405" y="15517"/>
                    <a:pt x="29997" y="15959"/>
                  </a:cubicBezTo>
                  <a:cubicBezTo>
                    <a:pt x="29895" y="16078"/>
                    <a:pt x="29776" y="16180"/>
                    <a:pt x="29657" y="16299"/>
                  </a:cubicBezTo>
                  <a:cubicBezTo>
                    <a:pt x="29538" y="16350"/>
                    <a:pt x="29419" y="16401"/>
                    <a:pt x="29300" y="16452"/>
                  </a:cubicBezTo>
                  <a:cubicBezTo>
                    <a:pt x="29198" y="16503"/>
                    <a:pt x="29113" y="16537"/>
                    <a:pt x="29028" y="16571"/>
                  </a:cubicBezTo>
                  <a:cubicBezTo>
                    <a:pt x="29283" y="16112"/>
                    <a:pt x="29521" y="15653"/>
                    <a:pt x="29759" y="15177"/>
                  </a:cubicBezTo>
                  <a:cubicBezTo>
                    <a:pt x="30235" y="14990"/>
                    <a:pt x="30711" y="14786"/>
                    <a:pt x="31187" y="14599"/>
                  </a:cubicBezTo>
                  <a:close/>
                  <a:moveTo>
                    <a:pt x="33583" y="15891"/>
                  </a:moveTo>
                  <a:lnTo>
                    <a:pt x="33583" y="15891"/>
                  </a:lnTo>
                  <a:cubicBezTo>
                    <a:pt x="33532" y="16044"/>
                    <a:pt x="33481" y="16197"/>
                    <a:pt x="33413" y="16350"/>
                  </a:cubicBezTo>
                  <a:cubicBezTo>
                    <a:pt x="32988" y="16435"/>
                    <a:pt x="32546" y="16520"/>
                    <a:pt x="32104" y="16605"/>
                  </a:cubicBezTo>
                  <a:cubicBezTo>
                    <a:pt x="32597" y="16367"/>
                    <a:pt x="33090" y="16129"/>
                    <a:pt x="33583" y="15891"/>
                  </a:cubicBezTo>
                  <a:close/>
                  <a:moveTo>
                    <a:pt x="33957" y="14871"/>
                  </a:moveTo>
                  <a:cubicBezTo>
                    <a:pt x="33923" y="14939"/>
                    <a:pt x="33889" y="15024"/>
                    <a:pt x="33872" y="15092"/>
                  </a:cubicBezTo>
                  <a:cubicBezTo>
                    <a:pt x="32461" y="15653"/>
                    <a:pt x="31085" y="16248"/>
                    <a:pt x="29725" y="16894"/>
                  </a:cubicBezTo>
                  <a:cubicBezTo>
                    <a:pt x="29810" y="16809"/>
                    <a:pt x="29895" y="16741"/>
                    <a:pt x="29963" y="16656"/>
                  </a:cubicBezTo>
                  <a:cubicBezTo>
                    <a:pt x="30456" y="16435"/>
                    <a:pt x="30949" y="16214"/>
                    <a:pt x="31442" y="15993"/>
                  </a:cubicBezTo>
                  <a:cubicBezTo>
                    <a:pt x="32274" y="15619"/>
                    <a:pt x="33107" y="15245"/>
                    <a:pt x="33957" y="14871"/>
                  </a:cubicBezTo>
                  <a:close/>
                  <a:moveTo>
                    <a:pt x="9722" y="15041"/>
                  </a:moveTo>
                  <a:lnTo>
                    <a:pt x="9722" y="15041"/>
                  </a:lnTo>
                  <a:cubicBezTo>
                    <a:pt x="9637" y="15296"/>
                    <a:pt x="9552" y="15534"/>
                    <a:pt x="9450" y="15789"/>
                  </a:cubicBezTo>
                  <a:cubicBezTo>
                    <a:pt x="8362" y="16231"/>
                    <a:pt x="7275" y="16656"/>
                    <a:pt x="6187" y="17064"/>
                  </a:cubicBezTo>
                  <a:cubicBezTo>
                    <a:pt x="6374" y="16554"/>
                    <a:pt x="6578" y="16044"/>
                    <a:pt x="6782" y="15517"/>
                  </a:cubicBezTo>
                  <a:cubicBezTo>
                    <a:pt x="7767" y="15364"/>
                    <a:pt x="8753" y="15211"/>
                    <a:pt x="9722" y="15041"/>
                  </a:cubicBezTo>
                  <a:close/>
                  <a:moveTo>
                    <a:pt x="35934" y="17669"/>
                  </a:moveTo>
                  <a:lnTo>
                    <a:pt x="35934" y="17669"/>
                  </a:lnTo>
                  <a:cubicBezTo>
                    <a:pt x="35898" y="17688"/>
                    <a:pt x="35862" y="17707"/>
                    <a:pt x="35826" y="17727"/>
                  </a:cubicBezTo>
                  <a:cubicBezTo>
                    <a:pt x="35857" y="17711"/>
                    <a:pt x="35901" y="17696"/>
                    <a:pt x="35934" y="17669"/>
                  </a:cubicBezTo>
                  <a:close/>
                  <a:moveTo>
                    <a:pt x="28841" y="15551"/>
                  </a:moveTo>
                  <a:lnTo>
                    <a:pt x="28841" y="15551"/>
                  </a:lnTo>
                  <a:cubicBezTo>
                    <a:pt x="28366" y="16129"/>
                    <a:pt x="27907" y="16690"/>
                    <a:pt x="27448" y="17268"/>
                  </a:cubicBezTo>
                  <a:cubicBezTo>
                    <a:pt x="26955" y="17472"/>
                    <a:pt x="26445" y="17693"/>
                    <a:pt x="25952" y="17913"/>
                  </a:cubicBezTo>
                  <a:cubicBezTo>
                    <a:pt x="26105" y="17455"/>
                    <a:pt x="26241" y="16996"/>
                    <a:pt x="26394" y="16520"/>
                  </a:cubicBezTo>
                  <a:cubicBezTo>
                    <a:pt x="27210" y="16214"/>
                    <a:pt x="28026" y="15891"/>
                    <a:pt x="28841" y="15551"/>
                  </a:cubicBezTo>
                  <a:close/>
                  <a:moveTo>
                    <a:pt x="26241" y="15415"/>
                  </a:moveTo>
                  <a:cubicBezTo>
                    <a:pt x="26156" y="15670"/>
                    <a:pt x="26071" y="15942"/>
                    <a:pt x="26003" y="16197"/>
                  </a:cubicBezTo>
                  <a:cubicBezTo>
                    <a:pt x="24474" y="16792"/>
                    <a:pt x="22927" y="17370"/>
                    <a:pt x="21398" y="17930"/>
                  </a:cubicBezTo>
                  <a:cubicBezTo>
                    <a:pt x="21398" y="17896"/>
                    <a:pt x="21398" y="17879"/>
                    <a:pt x="21398" y="17845"/>
                  </a:cubicBezTo>
                  <a:cubicBezTo>
                    <a:pt x="21534" y="17557"/>
                    <a:pt x="21652" y="17285"/>
                    <a:pt x="21788" y="17013"/>
                  </a:cubicBezTo>
                  <a:cubicBezTo>
                    <a:pt x="22723" y="16622"/>
                    <a:pt x="23658" y="16248"/>
                    <a:pt x="24610" y="15925"/>
                  </a:cubicBezTo>
                  <a:cubicBezTo>
                    <a:pt x="25153" y="15738"/>
                    <a:pt x="25697" y="15568"/>
                    <a:pt x="26241" y="15415"/>
                  </a:cubicBezTo>
                  <a:close/>
                  <a:moveTo>
                    <a:pt x="6238" y="15602"/>
                  </a:moveTo>
                  <a:lnTo>
                    <a:pt x="6238" y="15602"/>
                  </a:lnTo>
                  <a:cubicBezTo>
                    <a:pt x="6017" y="16163"/>
                    <a:pt x="5796" y="16724"/>
                    <a:pt x="5592" y="17285"/>
                  </a:cubicBezTo>
                  <a:cubicBezTo>
                    <a:pt x="4895" y="17540"/>
                    <a:pt x="4198" y="17795"/>
                    <a:pt x="3502" y="18049"/>
                  </a:cubicBezTo>
                  <a:cubicBezTo>
                    <a:pt x="3672" y="17336"/>
                    <a:pt x="3859" y="16639"/>
                    <a:pt x="4063" y="15942"/>
                  </a:cubicBezTo>
                  <a:cubicBezTo>
                    <a:pt x="4776" y="15823"/>
                    <a:pt x="5507" y="15721"/>
                    <a:pt x="6238" y="15602"/>
                  </a:cubicBezTo>
                  <a:close/>
                  <a:moveTo>
                    <a:pt x="20973" y="17353"/>
                  </a:moveTo>
                  <a:cubicBezTo>
                    <a:pt x="20956" y="17472"/>
                    <a:pt x="20956" y="17591"/>
                    <a:pt x="20939" y="17710"/>
                  </a:cubicBezTo>
                  <a:cubicBezTo>
                    <a:pt x="20871" y="17862"/>
                    <a:pt x="20786" y="18032"/>
                    <a:pt x="20718" y="18185"/>
                  </a:cubicBezTo>
                  <a:cubicBezTo>
                    <a:pt x="20531" y="18253"/>
                    <a:pt x="20361" y="18304"/>
                    <a:pt x="20191" y="18372"/>
                  </a:cubicBezTo>
                  <a:cubicBezTo>
                    <a:pt x="20378" y="18066"/>
                    <a:pt x="20548" y="17761"/>
                    <a:pt x="20752" y="17455"/>
                  </a:cubicBezTo>
                  <a:cubicBezTo>
                    <a:pt x="20820" y="17421"/>
                    <a:pt x="20888" y="17387"/>
                    <a:pt x="20973" y="17353"/>
                  </a:cubicBezTo>
                  <a:close/>
                  <a:moveTo>
                    <a:pt x="3536" y="16010"/>
                  </a:moveTo>
                  <a:lnTo>
                    <a:pt x="3536" y="16010"/>
                  </a:lnTo>
                  <a:cubicBezTo>
                    <a:pt x="3332" y="16758"/>
                    <a:pt x="3145" y="17489"/>
                    <a:pt x="2975" y="18236"/>
                  </a:cubicBezTo>
                  <a:cubicBezTo>
                    <a:pt x="2720" y="18321"/>
                    <a:pt x="2482" y="18406"/>
                    <a:pt x="2227" y="18491"/>
                  </a:cubicBezTo>
                  <a:cubicBezTo>
                    <a:pt x="2431" y="17693"/>
                    <a:pt x="2669" y="16894"/>
                    <a:pt x="2924" y="16112"/>
                  </a:cubicBezTo>
                  <a:cubicBezTo>
                    <a:pt x="3128" y="16078"/>
                    <a:pt x="3332" y="16044"/>
                    <a:pt x="3536" y="16010"/>
                  </a:cubicBezTo>
                  <a:close/>
                  <a:moveTo>
                    <a:pt x="21398" y="13869"/>
                  </a:moveTo>
                  <a:lnTo>
                    <a:pt x="21398" y="13869"/>
                  </a:lnTo>
                  <a:cubicBezTo>
                    <a:pt x="21279" y="14582"/>
                    <a:pt x="21177" y="15279"/>
                    <a:pt x="21092" y="15993"/>
                  </a:cubicBezTo>
                  <a:cubicBezTo>
                    <a:pt x="20922" y="16282"/>
                    <a:pt x="20735" y="16571"/>
                    <a:pt x="20548" y="16860"/>
                  </a:cubicBezTo>
                  <a:cubicBezTo>
                    <a:pt x="20497" y="16945"/>
                    <a:pt x="20446" y="17030"/>
                    <a:pt x="20395" y="17115"/>
                  </a:cubicBezTo>
                  <a:cubicBezTo>
                    <a:pt x="19919" y="17319"/>
                    <a:pt x="19460" y="17540"/>
                    <a:pt x="19001" y="17761"/>
                  </a:cubicBezTo>
                  <a:cubicBezTo>
                    <a:pt x="18321" y="18066"/>
                    <a:pt x="17659" y="18406"/>
                    <a:pt x="16979" y="18746"/>
                  </a:cubicBezTo>
                  <a:cubicBezTo>
                    <a:pt x="17030" y="18406"/>
                    <a:pt x="17081" y="18066"/>
                    <a:pt x="17115" y="17727"/>
                  </a:cubicBezTo>
                  <a:cubicBezTo>
                    <a:pt x="17132" y="17676"/>
                    <a:pt x="17132" y="17625"/>
                    <a:pt x="17149" y="17591"/>
                  </a:cubicBezTo>
                  <a:cubicBezTo>
                    <a:pt x="17404" y="16962"/>
                    <a:pt x="17693" y="16333"/>
                    <a:pt x="17965" y="15721"/>
                  </a:cubicBezTo>
                  <a:cubicBezTo>
                    <a:pt x="19086" y="15075"/>
                    <a:pt x="20225" y="14446"/>
                    <a:pt x="21398" y="13869"/>
                  </a:cubicBezTo>
                  <a:close/>
                  <a:moveTo>
                    <a:pt x="9263" y="16350"/>
                  </a:moveTo>
                  <a:lnTo>
                    <a:pt x="9263" y="16350"/>
                  </a:lnTo>
                  <a:cubicBezTo>
                    <a:pt x="9212" y="16469"/>
                    <a:pt x="9178" y="16588"/>
                    <a:pt x="9127" y="16707"/>
                  </a:cubicBezTo>
                  <a:cubicBezTo>
                    <a:pt x="8787" y="16894"/>
                    <a:pt x="8430" y="17081"/>
                    <a:pt x="8073" y="17285"/>
                  </a:cubicBezTo>
                  <a:cubicBezTo>
                    <a:pt x="7207" y="17778"/>
                    <a:pt x="6340" y="18287"/>
                    <a:pt x="5490" y="18848"/>
                  </a:cubicBezTo>
                  <a:cubicBezTo>
                    <a:pt x="5643" y="18440"/>
                    <a:pt x="5813" y="18032"/>
                    <a:pt x="5966" y="17625"/>
                  </a:cubicBezTo>
                  <a:cubicBezTo>
                    <a:pt x="7071" y="17217"/>
                    <a:pt x="8158" y="16792"/>
                    <a:pt x="9263" y="16350"/>
                  </a:cubicBezTo>
                  <a:close/>
                  <a:moveTo>
                    <a:pt x="26700" y="18219"/>
                  </a:moveTo>
                  <a:lnTo>
                    <a:pt x="26700" y="18219"/>
                  </a:lnTo>
                  <a:cubicBezTo>
                    <a:pt x="26632" y="18321"/>
                    <a:pt x="26547" y="18423"/>
                    <a:pt x="26462" y="18525"/>
                  </a:cubicBezTo>
                  <a:cubicBezTo>
                    <a:pt x="26173" y="18678"/>
                    <a:pt x="25884" y="18814"/>
                    <a:pt x="25595" y="18984"/>
                  </a:cubicBezTo>
                  <a:cubicBezTo>
                    <a:pt x="25646" y="18814"/>
                    <a:pt x="25697" y="18644"/>
                    <a:pt x="25748" y="18474"/>
                  </a:cubicBezTo>
                  <a:cubicBezTo>
                    <a:pt x="25833" y="18440"/>
                    <a:pt x="25918" y="18423"/>
                    <a:pt x="25986" y="18389"/>
                  </a:cubicBezTo>
                  <a:cubicBezTo>
                    <a:pt x="26224" y="18321"/>
                    <a:pt x="26462" y="18270"/>
                    <a:pt x="26700" y="18219"/>
                  </a:cubicBezTo>
                  <a:close/>
                  <a:moveTo>
                    <a:pt x="25816" y="16741"/>
                  </a:moveTo>
                  <a:lnTo>
                    <a:pt x="25816" y="16741"/>
                  </a:lnTo>
                  <a:cubicBezTo>
                    <a:pt x="25782" y="16860"/>
                    <a:pt x="25748" y="16962"/>
                    <a:pt x="25714" y="17081"/>
                  </a:cubicBezTo>
                  <a:cubicBezTo>
                    <a:pt x="25612" y="17404"/>
                    <a:pt x="25510" y="17727"/>
                    <a:pt x="25391" y="18066"/>
                  </a:cubicBezTo>
                  <a:cubicBezTo>
                    <a:pt x="24746" y="18219"/>
                    <a:pt x="24100" y="18372"/>
                    <a:pt x="23454" y="18525"/>
                  </a:cubicBezTo>
                  <a:cubicBezTo>
                    <a:pt x="22723" y="18712"/>
                    <a:pt x="22009" y="18899"/>
                    <a:pt x="21296" y="19086"/>
                  </a:cubicBezTo>
                  <a:cubicBezTo>
                    <a:pt x="21313" y="18865"/>
                    <a:pt x="21330" y="18644"/>
                    <a:pt x="21347" y="18423"/>
                  </a:cubicBezTo>
                  <a:cubicBezTo>
                    <a:pt x="22842" y="17879"/>
                    <a:pt x="24338" y="17319"/>
                    <a:pt x="25816" y="16741"/>
                  </a:cubicBezTo>
                  <a:close/>
                  <a:moveTo>
                    <a:pt x="17149" y="13733"/>
                  </a:moveTo>
                  <a:lnTo>
                    <a:pt x="17149" y="13733"/>
                  </a:lnTo>
                  <a:cubicBezTo>
                    <a:pt x="17064" y="14429"/>
                    <a:pt x="16979" y="15126"/>
                    <a:pt x="16877" y="15840"/>
                  </a:cubicBezTo>
                  <a:cubicBezTo>
                    <a:pt x="15041" y="16945"/>
                    <a:pt x="13274" y="18134"/>
                    <a:pt x="11557" y="19392"/>
                  </a:cubicBezTo>
                  <a:cubicBezTo>
                    <a:pt x="12118" y="17947"/>
                    <a:pt x="12662" y="16503"/>
                    <a:pt x="13223" y="15058"/>
                  </a:cubicBezTo>
                  <a:cubicBezTo>
                    <a:pt x="13886" y="14735"/>
                    <a:pt x="14566" y="14395"/>
                    <a:pt x="15245" y="14073"/>
                  </a:cubicBezTo>
                  <a:cubicBezTo>
                    <a:pt x="15874" y="13971"/>
                    <a:pt x="16520" y="13852"/>
                    <a:pt x="17149" y="13733"/>
                  </a:cubicBezTo>
                  <a:close/>
                  <a:moveTo>
                    <a:pt x="19987" y="17795"/>
                  </a:moveTo>
                  <a:lnTo>
                    <a:pt x="19987" y="17795"/>
                  </a:lnTo>
                  <a:cubicBezTo>
                    <a:pt x="19817" y="18066"/>
                    <a:pt x="19647" y="18338"/>
                    <a:pt x="19494" y="18627"/>
                  </a:cubicBezTo>
                  <a:cubicBezTo>
                    <a:pt x="18610" y="18933"/>
                    <a:pt x="17744" y="19239"/>
                    <a:pt x="16877" y="19545"/>
                  </a:cubicBezTo>
                  <a:cubicBezTo>
                    <a:pt x="16877" y="19460"/>
                    <a:pt x="16894" y="19375"/>
                    <a:pt x="16911" y="19290"/>
                  </a:cubicBezTo>
                  <a:cubicBezTo>
                    <a:pt x="17931" y="18763"/>
                    <a:pt x="18950" y="18270"/>
                    <a:pt x="19987" y="17795"/>
                  </a:cubicBezTo>
                  <a:close/>
                  <a:moveTo>
                    <a:pt x="20429" y="18763"/>
                  </a:moveTo>
                  <a:lnTo>
                    <a:pt x="20429" y="18763"/>
                  </a:lnTo>
                  <a:cubicBezTo>
                    <a:pt x="20327" y="18967"/>
                    <a:pt x="20225" y="19188"/>
                    <a:pt x="20123" y="19392"/>
                  </a:cubicBezTo>
                  <a:cubicBezTo>
                    <a:pt x="19902" y="19460"/>
                    <a:pt x="19681" y="19528"/>
                    <a:pt x="19460" y="19579"/>
                  </a:cubicBezTo>
                  <a:cubicBezTo>
                    <a:pt x="19579" y="19375"/>
                    <a:pt x="19698" y="19188"/>
                    <a:pt x="19817" y="18984"/>
                  </a:cubicBezTo>
                  <a:cubicBezTo>
                    <a:pt x="20021" y="18916"/>
                    <a:pt x="20225" y="18831"/>
                    <a:pt x="20429" y="18763"/>
                  </a:cubicBezTo>
                  <a:close/>
                  <a:moveTo>
                    <a:pt x="23199" y="19069"/>
                  </a:moveTo>
                  <a:lnTo>
                    <a:pt x="23199" y="19069"/>
                  </a:lnTo>
                  <a:cubicBezTo>
                    <a:pt x="22553" y="19341"/>
                    <a:pt x="21890" y="19596"/>
                    <a:pt x="21245" y="19868"/>
                  </a:cubicBezTo>
                  <a:cubicBezTo>
                    <a:pt x="21245" y="19766"/>
                    <a:pt x="21262" y="19664"/>
                    <a:pt x="21262" y="19562"/>
                  </a:cubicBezTo>
                  <a:cubicBezTo>
                    <a:pt x="21534" y="19494"/>
                    <a:pt x="21822" y="19409"/>
                    <a:pt x="22094" y="19341"/>
                  </a:cubicBezTo>
                  <a:cubicBezTo>
                    <a:pt x="22451" y="19256"/>
                    <a:pt x="22825" y="19154"/>
                    <a:pt x="23199" y="19069"/>
                  </a:cubicBezTo>
                  <a:close/>
                  <a:moveTo>
                    <a:pt x="12594" y="15381"/>
                  </a:moveTo>
                  <a:lnTo>
                    <a:pt x="12594" y="15381"/>
                  </a:lnTo>
                  <a:cubicBezTo>
                    <a:pt x="11999" y="16894"/>
                    <a:pt x="11438" y="18389"/>
                    <a:pt x="10844" y="19902"/>
                  </a:cubicBezTo>
                  <a:lnTo>
                    <a:pt x="10810" y="19919"/>
                  </a:lnTo>
                  <a:cubicBezTo>
                    <a:pt x="10861" y="19307"/>
                    <a:pt x="10929" y="18678"/>
                    <a:pt x="10997" y="18066"/>
                  </a:cubicBezTo>
                  <a:cubicBezTo>
                    <a:pt x="11217" y="17336"/>
                    <a:pt x="11438" y="16588"/>
                    <a:pt x="11659" y="15857"/>
                  </a:cubicBezTo>
                  <a:cubicBezTo>
                    <a:pt x="11965" y="15687"/>
                    <a:pt x="12271" y="15534"/>
                    <a:pt x="12594" y="15381"/>
                  </a:cubicBezTo>
                  <a:close/>
                  <a:moveTo>
                    <a:pt x="25697" y="19545"/>
                  </a:moveTo>
                  <a:lnTo>
                    <a:pt x="25697" y="19545"/>
                  </a:lnTo>
                  <a:cubicBezTo>
                    <a:pt x="25612" y="19664"/>
                    <a:pt x="25510" y="19783"/>
                    <a:pt x="25425" y="19902"/>
                  </a:cubicBezTo>
                  <a:cubicBezTo>
                    <a:pt x="25357" y="19953"/>
                    <a:pt x="25289" y="19987"/>
                    <a:pt x="25221" y="20038"/>
                  </a:cubicBezTo>
                  <a:cubicBezTo>
                    <a:pt x="25272" y="19919"/>
                    <a:pt x="25306" y="19800"/>
                    <a:pt x="25340" y="19698"/>
                  </a:cubicBezTo>
                  <a:cubicBezTo>
                    <a:pt x="25459" y="19647"/>
                    <a:pt x="25578" y="19596"/>
                    <a:pt x="25697" y="19545"/>
                  </a:cubicBezTo>
                  <a:close/>
                  <a:moveTo>
                    <a:pt x="20786" y="19698"/>
                  </a:moveTo>
                  <a:cubicBezTo>
                    <a:pt x="20786" y="19817"/>
                    <a:pt x="20769" y="19936"/>
                    <a:pt x="20769" y="20055"/>
                  </a:cubicBezTo>
                  <a:cubicBezTo>
                    <a:pt x="20582" y="20123"/>
                    <a:pt x="20412" y="20191"/>
                    <a:pt x="20225" y="20276"/>
                  </a:cubicBezTo>
                  <a:cubicBezTo>
                    <a:pt x="20310" y="20106"/>
                    <a:pt x="20395" y="19936"/>
                    <a:pt x="20463" y="19783"/>
                  </a:cubicBezTo>
                  <a:cubicBezTo>
                    <a:pt x="20582" y="19749"/>
                    <a:pt x="20684" y="19715"/>
                    <a:pt x="20786" y="19698"/>
                  </a:cubicBezTo>
                  <a:close/>
                  <a:moveTo>
                    <a:pt x="19120" y="19239"/>
                  </a:moveTo>
                  <a:lnTo>
                    <a:pt x="19120" y="19239"/>
                  </a:lnTo>
                  <a:cubicBezTo>
                    <a:pt x="19018" y="19409"/>
                    <a:pt x="18916" y="19579"/>
                    <a:pt x="18814" y="19766"/>
                  </a:cubicBezTo>
                  <a:cubicBezTo>
                    <a:pt x="18134" y="19953"/>
                    <a:pt x="17438" y="20157"/>
                    <a:pt x="16758" y="20361"/>
                  </a:cubicBezTo>
                  <a:cubicBezTo>
                    <a:pt x="16775" y="20242"/>
                    <a:pt x="16775" y="20140"/>
                    <a:pt x="16792" y="20038"/>
                  </a:cubicBezTo>
                  <a:cubicBezTo>
                    <a:pt x="17574" y="19766"/>
                    <a:pt x="18355" y="19511"/>
                    <a:pt x="19120" y="19239"/>
                  </a:cubicBezTo>
                  <a:close/>
                  <a:moveTo>
                    <a:pt x="16299" y="20208"/>
                  </a:moveTo>
                  <a:lnTo>
                    <a:pt x="16299" y="20208"/>
                  </a:lnTo>
                  <a:cubicBezTo>
                    <a:pt x="16282" y="20310"/>
                    <a:pt x="16265" y="20412"/>
                    <a:pt x="16248" y="20514"/>
                  </a:cubicBezTo>
                  <a:cubicBezTo>
                    <a:pt x="16146" y="20548"/>
                    <a:pt x="16027" y="20565"/>
                    <a:pt x="15908" y="20599"/>
                  </a:cubicBezTo>
                  <a:cubicBezTo>
                    <a:pt x="15959" y="20514"/>
                    <a:pt x="15993" y="20412"/>
                    <a:pt x="16027" y="20310"/>
                  </a:cubicBezTo>
                  <a:cubicBezTo>
                    <a:pt x="16129" y="20276"/>
                    <a:pt x="16214" y="20242"/>
                    <a:pt x="16299" y="20208"/>
                  </a:cubicBezTo>
                  <a:close/>
                  <a:moveTo>
                    <a:pt x="5371" y="17845"/>
                  </a:moveTo>
                  <a:lnTo>
                    <a:pt x="5371" y="17845"/>
                  </a:lnTo>
                  <a:cubicBezTo>
                    <a:pt x="5184" y="18338"/>
                    <a:pt x="4997" y="18814"/>
                    <a:pt x="4810" y="19307"/>
                  </a:cubicBezTo>
                  <a:cubicBezTo>
                    <a:pt x="4147" y="19766"/>
                    <a:pt x="3519" y="20242"/>
                    <a:pt x="2941" y="20769"/>
                  </a:cubicBezTo>
                  <a:cubicBezTo>
                    <a:pt x="3077" y="20021"/>
                    <a:pt x="3230" y="19290"/>
                    <a:pt x="3400" y="18559"/>
                  </a:cubicBezTo>
                  <a:cubicBezTo>
                    <a:pt x="4063" y="18321"/>
                    <a:pt x="4708" y="18083"/>
                    <a:pt x="5371" y="17845"/>
                  </a:cubicBezTo>
                  <a:close/>
                  <a:moveTo>
                    <a:pt x="19868" y="19936"/>
                  </a:moveTo>
                  <a:lnTo>
                    <a:pt x="19868" y="19936"/>
                  </a:lnTo>
                  <a:cubicBezTo>
                    <a:pt x="19766" y="20140"/>
                    <a:pt x="19681" y="20327"/>
                    <a:pt x="19579" y="20514"/>
                  </a:cubicBezTo>
                  <a:cubicBezTo>
                    <a:pt x="19307" y="20633"/>
                    <a:pt x="19018" y="20735"/>
                    <a:pt x="18729" y="20854"/>
                  </a:cubicBezTo>
                  <a:cubicBezTo>
                    <a:pt x="18865" y="20616"/>
                    <a:pt x="19001" y="20378"/>
                    <a:pt x="19137" y="20140"/>
                  </a:cubicBezTo>
                  <a:cubicBezTo>
                    <a:pt x="19392" y="20072"/>
                    <a:pt x="19630" y="20004"/>
                    <a:pt x="19868" y="19936"/>
                  </a:cubicBezTo>
                  <a:close/>
                  <a:moveTo>
                    <a:pt x="25187" y="18729"/>
                  </a:moveTo>
                  <a:lnTo>
                    <a:pt x="25187" y="18729"/>
                  </a:lnTo>
                  <a:cubicBezTo>
                    <a:pt x="25119" y="18933"/>
                    <a:pt x="25052" y="19120"/>
                    <a:pt x="24984" y="19324"/>
                  </a:cubicBezTo>
                  <a:cubicBezTo>
                    <a:pt x="24882" y="19375"/>
                    <a:pt x="24797" y="19426"/>
                    <a:pt x="24695" y="19477"/>
                  </a:cubicBezTo>
                  <a:cubicBezTo>
                    <a:pt x="23522" y="20004"/>
                    <a:pt x="22349" y="20514"/>
                    <a:pt x="21177" y="21007"/>
                  </a:cubicBezTo>
                  <a:cubicBezTo>
                    <a:pt x="21177" y="20803"/>
                    <a:pt x="21194" y="20582"/>
                    <a:pt x="21211" y="20361"/>
                  </a:cubicBezTo>
                  <a:cubicBezTo>
                    <a:pt x="22536" y="19834"/>
                    <a:pt x="23862" y="19290"/>
                    <a:pt x="25187" y="18729"/>
                  </a:cubicBezTo>
                  <a:close/>
                  <a:moveTo>
                    <a:pt x="16809" y="16401"/>
                  </a:moveTo>
                  <a:lnTo>
                    <a:pt x="16809" y="16401"/>
                  </a:lnTo>
                  <a:cubicBezTo>
                    <a:pt x="16775" y="16741"/>
                    <a:pt x="16724" y="17064"/>
                    <a:pt x="16690" y="17404"/>
                  </a:cubicBezTo>
                  <a:cubicBezTo>
                    <a:pt x="16690" y="17438"/>
                    <a:pt x="16673" y="17455"/>
                    <a:pt x="16673" y="17489"/>
                  </a:cubicBezTo>
                  <a:cubicBezTo>
                    <a:pt x="16418" y="18083"/>
                    <a:pt x="16180" y="18678"/>
                    <a:pt x="15942" y="19273"/>
                  </a:cubicBezTo>
                  <a:cubicBezTo>
                    <a:pt x="14990" y="19766"/>
                    <a:pt x="14056" y="20276"/>
                    <a:pt x="13138" y="20786"/>
                  </a:cubicBezTo>
                  <a:cubicBezTo>
                    <a:pt x="12339" y="21041"/>
                    <a:pt x="11540" y="21313"/>
                    <a:pt x="10742" y="21550"/>
                  </a:cubicBezTo>
                  <a:cubicBezTo>
                    <a:pt x="10742" y="21533"/>
                    <a:pt x="10742" y="21499"/>
                    <a:pt x="10742" y="21482"/>
                  </a:cubicBezTo>
                  <a:cubicBezTo>
                    <a:pt x="10912" y="21041"/>
                    <a:pt x="11082" y="20616"/>
                    <a:pt x="11251" y="20174"/>
                  </a:cubicBezTo>
                  <a:cubicBezTo>
                    <a:pt x="13036" y="18848"/>
                    <a:pt x="14888" y="17574"/>
                    <a:pt x="16809" y="16401"/>
                  </a:cubicBezTo>
                  <a:close/>
                  <a:moveTo>
                    <a:pt x="18491" y="20327"/>
                  </a:moveTo>
                  <a:lnTo>
                    <a:pt x="18491" y="20327"/>
                  </a:lnTo>
                  <a:cubicBezTo>
                    <a:pt x="18338" y="20582"/>
                    <a:pt x="18185" y="20854"/>
                    <a:pt x="18033" y="21126"/>
                  </a:cubicBezTo>
                  <a:cubicBezTo>
                    <a:pt x="17540" y="21313"/>
                    <a:pt x="17030" y="21499"/>
                    <a:pt x="16537" y="21686"/>
                  </a:cubicBezTo>
                  <a:cubicBezTo>
                    <a:pt x="16588" y="21397"/>
                    <a:pt x="16639" y="21126"/>
                    <a:pt x="16673" y="20837"/>
                  </a:cubicBezTo>
                  <a:cubicBezTo>
                    <a:pt x="17285" y="20667"/>
                    <a:pt x="17897" y="20497"/>
                    <a:pt x="18491" y="20327"/>
                  </a:cubicBezTo>
                  <a:close/>
                  <a:moveTo>
                    <a:pt x="20735" y="20548"/>
                  </a:moveTo>
                  <a:cubicBezTo>
                    <a:pt x="20735" y="20684"/>
                    <a:pt x="20718" y="20820"/>
                    <a:pt x="20718" y="20956"/>
                  </a:cubicBezTo>
                  <a:cubicBezTo>
                    <a:pt x="20701" y="21041"/>
                    <a:pt x="20701" y="21126"/>
                    <a:pt x="20701" y="21211"/>
                  </a:cubicBezTo>
                  <a:cubicBezTo>
                    <a:pt x="20310" y="21380"/>
                    <a:pt x="19919" y="21533"/>
                    <a:pt x="19528" y="21703"/>
                  </a:cubicBezTo>
                  <a:cubicBezTo>
                    <a:pt x="19664" y="21414"/>
                    <a:pt x="19800" y="21143"/>
                    <a:pt x="19936" y="20871"/>
                  </a:cubicBezTo>
                  <a:cubicBezTo>
                    <a:pt x="20208" y="20769"/>
                    <a:pt x="20463" y="20650"/>
                    <a:pt x="20735" y="20548"/>
                  </a:cubicBezTo>
                  <a:close/>
                  <a:moveTo>
                    <a:pt x="15449" y="20497"/>
                  </a:moveTo>
                  <a:cubicBezTo>
                    <a:pt x="15415" y="20582"/>
                    <a:pt x="15381" y="20684"/>
                    <a:pt x="15347" y="20769"/>
                  </a:cubicBezTo>
                  <a:cubicBezTo>
                    <a:pt x="14379" y="21075"/>
                    <a:pt x="13393" y="21397"/>
                    <a:pt x="12424" y="21720"/>
                  </a:cubicBezTo>
                  <a:cubicBezTo>
                    <a:pt x="12730" y="21533"/>
                    <a:pt x="13053" y="21363"/>
                    <a:pt x="13359" y="21194"/>
                  </a:cubicBezTo>
                  <a:cubicBezTo>
                    <a:pt x="14056" y="20956"/>
                    <a:pt x="14752" y="20735"/>
                    <a:pt x="15449" y="20497"/>
                  </a:cubicBezTo>
                  <a:close/>
                  <a:moveTo>
                    <a:pt x="10283" y="20922"/>
                  </a:moveTo>
                  <a:cubicBezTo>
                    <a:pt x="10283" y="21075"/>
                    <a:pt x="10266" y="21245"/>
                    <a:pt x="10266" y="21397"/>
                  </a:cubicBezTo>
                  <a:cubicBezTo>
                    <a:pt x="10232" y="21516"/>
                    <a:pt x="10181" y="21635"/>
                    <a:pt x="10130" y="21754"/>
                  </a:cubicBezTo>
                  <a:cubicBezTo>
                    <a:pt x="10028" y="21788"/>
                    <a:pt x="9909" y="21805"/>
                    <a:pt x="9807" y="21839"/>
                  </a:cubicBezTo>
                  <a:cubicBezTo>
                    <a:pt x="9892" y="21601"/>
                    <a:pt x="9960" y="21346"/>
                    <a:pt x="10045" y="21092"/>
                  </a:cubicBezTo>
                  <a:cubicBezTo>
                    <a:pt x="10130" y="21041"/>
                    <a:pt x="10215" y="20973"/>
                    <a:pt x="10283" y="20922"/>
                  </a:cubicBezTo>
                  <a:close/>
                  <a:moveTo>
                    <a:pt x="16180" y="20990"/>
                  </a:moveTo>
                  <a:lnTo>
                    <a:pt x="16180" y="20990"/>
                  </a:lnTo>
                  <a:cubicBezTo>
                    <a:pt x="16129" y="21279"/>
                    <a:pt x="16078" y="21584"/>
                    <a:pt x="16027" y="21873"/>
                  </a:cubicBezTo>
                  <a:cubicBezTo>
                    <a:pt x="15806" y="21958"/>
                    <a:pt x="15568" y="22043"/>
                    <a:pt x="15347" y="22128"/>
                  </a:cubicBezTo>
                  <a:cubicBezTo>
                    <a:pt x="15466" y="21788"/>
                    <a:pt x="15585" y="21465"/>
                    <a:pt x="15721" y="21126"/>
                  </a:cubicBezTo>
                  <a:cubicBezTo>
                    <a:pt x="15874" y="21092"/>
                    <a:pt x="16027" y="21041"/>
                    <a:pt x="16180" y="20990"/>
                  </a:cubicBezTo>
                  <a:close/>
                  <a:moveTo>
                    <a:pt x="9399" y="21601"/>
                  </a:moveTo>
                  <a:lnTo>
                    <a:pt x="9399" y="21601"/>
                  </a:lnTo>
                  <a:cubicBezTo>
                    <a:pt x="9348" y="21737"/>
                    <a:pt x="9297" y="21873"/>
                    <a:pt x="9263" y="22009"/>
                  </a:cubicBezTo>
                  <a:cubicBezTo>
                    <a:pt x="9059" y="22077"/>
                    <a:pt x="8855" y="22145"/>
                    <a:pt x="8634" y="22196"/>
                  </a:cubicBezTo>
                  <a:cubicBezTo>
                    <a:pt x="8889" y="22009"/>
                    <a:pt x="9144" y="21805"/>
                    <a:pt x="9399" y="21601"/>
                  </a:cubicBezTo>
                  <a:close/>
                  <a:moveTo>
                    <a:pt x="10776" y="16316"/>
                  </a:moveTo>
                  <a:cubicBezTo>
                    <a:pt x="10691" y="16894"/>
                    <a:pt x="10606" y="17455"/>
                    <a:pt x="10521" y="18015"/>
                  </a:cubicBezTo>
                  <a:cubicBezTo>
                    <a:pt x="10249" y="18950"/>
                    <a:pt x="9943" y="19885"/>
                    <a:pt x="9654" y="20820"/>
                  </a:cubicBezTo>
                  <a:cubicBezTo>
                    <a:pt x="9042" y="21296"/>
                    <a:pt x="8430" y="21771"/>
                    <a:pt x="7818" y="22264"/>
                  </a:cubicBezTo>
                  <a:cubicBezTo>
                    <a:pt x="8005" y="21635"/>
                    <a:pt x="8192" y="21024"/>
                    <a:pt x="8379" y="20412"/>
                  </a:cubicBezTo>
                  <a:cubicBezTo>
                    <a:pt x="8753" y="19256"/>
                    <a:pt x="9144" y="18117"/>
                    <a:pt x="9535" y="16996"/>
                  </a:cubicBezTo>
                  <a:cubicBezTo>
                    <a:pt x="9943" y="16758"/>
                    <a:pt x="10368" y="16537"/>
                    <a:pt x="10776" y="16316"/>
                  </a:cubicBezTo>
                  <a:close/>
                  <a:moveTo>
                    <a:pt x="19290" y="21126"/>
                  </a:moveTo>
                  <a:lnTo>
                    <a:pt x="19290" y="21126"/>
                  </a:lnTo>
                  <a:cubicBezTo>
                    <a:pt x="19154" y="21414"/>
                    <a:pt x="19001" y="21686"/>
                    <a:pt x="18865" y="21975"/>
                  </a:cubicBezTo>
                  <a:cubicBezTo>
                    <a:pt x="18525" y="22111"/>
                    <a:pt x="18202" y="22247"/>
                    <a:pt x="17863" y="22383"/>
                  </a:cubicBezTo>
                  <a:cubicBezTo>
                    <a:pt x="18033" y="22094"/>
                    <a:pt x="18202" y="21788"/>
                    <a:pt x="18372" y="21482"/>
                  </a:cubicBezTo>
                  <a:cubicBezTo>
                    <a:pt x="18678" y="21363"/>
                    <a:pt x="18984" y="21245"/>
                    <a:pt x="19290" y="21126"/>
                  </a:cubicBezTo>
                  <a:close/>
                  <a:moveTo>
                    <a:pt x="24763" y="19953"/>
                  </a:moveTo>
                  <a:cubicBezTo>
                    <a:pt x="24695" y="20123"/>
                    <a:pt x="24644" y="20293"/>
                    <a:pt x="24576" y="20463"/>
                  </a:cubicBezTo>
                  <a:cubicBezTo>
                    <a:pt x="24423" y="20565"/>
                    <a:pt x="24287" y="20684"/>
                    <a:pt x="24117" y="20786"/>
                  </a:cubicBezTo>
                  <a:cubicBezTo>
                    <a:pt x="23165" y="21380"/>
                    <a:pt x="22162" y="21941"/>
                    <a:pt x="21143" y="22434"/>
                  </a:cubicBezTo>
                  <a:lnTo>
                    <a:pt x="21143" y="22400"/>
                  </a:lnTo>
                  <a:cubicBezTo>
                    <a:pt x="21126" y="22298"/>
                    <a:pt x="21143" y="22213"/>
                    <a:pt x="21143" y="22111"/>
                  </a:cubicBezTo>
                  <a:cubicBezTo>
                    <a:pt x="22281" y="21397"/>
                    <a:pt x="23437" y="20701"/>
                    <a:pt x="24610" y="20038"/>
                  </a:cubicBezTo>
                  <a:cubicBezTo>
                    <a:pt x="24661" y="20004"/>
                    <a:pt x="24712" y="19987"/>
                    <a:pt x="24746" y="19953"/>
                  </a:cubicBezTo>
                  <a:close/>
                  <a:moveTo>
                    <a:pt x="2856" y="18746"/>
                  </a:moveTo>
                  <a:cubicBezTo>
                    <a:pt x="2669" y="19596"/>
                    <a:pt x="2499" y="20463"/>
                    <a:pt x="2346" y="21330"/>
                  </a:cubicBezTo>
                  <a:cubicBezTo>
                    <a:pt x="1972" y="21686"/>
                    <a:pt x="1632" y="22077"/>
                    <a:pt x="1309" y="22485"/>
                  </a:cubicBezTo>
                  <a:cubicBezTo>
                    <a:pt x="1360" y="22179"/>
                    <a:pt x="1411" y="21856"/>
                    <a:pt x="1479" y="21533"/>
                  </a:cubicBezTo>
                  <a:cubicBezTo>
                    <a:pt x="1666" y="20701"/>
                    <a:pt x="1870" y="19851"/>
                    <a:pt x="2074" y="19018"/>
                  </a:cubicBezTo>
                  <a:cubicBezTo>
                    <a:pt x="2329" y="18933"/>
                    <a:pt x="2601" y="18831"/>
                    <a:pt x="2856" y="18746"/>
                  </a:cubicBezTo>
                  <a:close/>
                  <a:moveTo>
                    <a:pt x="9926" y="22281"/>
                  </a:moveTo>
                  <a:lnTo>
                    <a:pt x="9926" y="22281"/>
                  </a:lnTo>
                  <a:cubicBezTo>
                    <a:pt x="9875" y="22417"/>
                    <a:pt x="9824" y="22553"/>
                    <a:pt x="9773" y="22672"/>
                  </a:cubicBezTo>
                  <a:cubicBezTo>
                    <a:pt x="9671" y="22706"/>
                    <a:pt x="9586" y="22740"/>
                    <a:pt x="9501" y="22774"/>
                  </a:cubicBezTo>
                  <a:cubicBezTo>
                    <a:pt x="9552" y="22638"/>
                    <a:pt x="9586" y="22502"/>
                    <a:pt x="9637" y="22383"/>
                  </a:cubicBezTo>
                  <a:cubicBezTo>
                    <a:pt x="9722" y="22349"/>
                    <a:pt x="9824" y="22315"/>
                    <a:pt x="9926" y="22281"/>
                  </a:cubicBezTo>
                  <a:close/>
                  <a:moveTo>
                    <a:pt x="20667" y="21720"/>
                  </a:moveTo>
                  <a:cubicBezTo>
                    <a:pt x="20667" y="21771"/>
                    <a:pt x="20667" y="21822"/>
                    <a:pt x="20667" y="21873"/>
                  </a:cubicBezTo>
                  <a:cubicBezTo>
                    <a:pt x="20055" y="22247"/>
                    <a:pt x="19460" y="22638"/>
                    <a:pt x="18865" y="23029"/>
                  </a:cubicBezTo>
                  <a:cubicBezTo>
                    <a:pt x="18984" y="22791"/>
                    <a:pt x="19103" y="22553"/>
                    <a:pt x="19222" y="22315"/>
                  </a:cubicBezTo>
                  <a:cubicBezTo>
                    <a:pt x="19409" y="22247"/>
                    <a:pt x="19579" y="22179"/>
                    <a:pt x="19766" y="22094"/>
                  </a:cubicBezTo>
                  <a:cubicBezTo>
                    <a:pt x="20072" y="21975"/>
                    <a:pt x="20361" y="21839"/>
                    <a:pt x="20667" y="21720"/>
                  </a:cubicBezTo>
                  <a:close/>
                  <a:moveTo>
                    <a:pt x="17676" y="21737"/>
                  </a:moveTo>
                  <a:lnTo>
                    <a:pt x="17676" y="21737"/>
                  </a:lnTo>
                  <a:cubicBezTo>
                    <a:pt x="17506" y="22060"/>
                    <a:pt x="17336" y="22366"/>
                    <a:pt x="17149" y="22689"/>
                  </a:cubicBezTo>
                  <a:cubicBezTo>
                    <a:pt x="16860" y="22808"/>
                    <a:pt x="16571" y="22927"/>
                    <a:pt x="16282" y="23046"/>
                  </a:cubicBezTo>
                  <a:cubicBezTo>
                    <a:pt x="16333" y="22774"/>
                    <a:pt x="16401" y="22485"/>
                    <a:pt x="16452" y="22196"/>
                  </a:cubicBezTo>
                  <a:cubicBezTo>
                    <a:pt x="16860" y="22043"/>
                    <a:pt x="17268" y="21890"/>
                    <a:pt x="17676" y="21737"/>
                  </a:cubicBezTo>
                  <a:close/>
                  <a:moveTo>
                    <a:pt x="20650" y="22417"/>
                  </a:moveTo>
                  <a:cubicBezTo>
                    <a:pt x="20650" y="22502"/>
                    <a:pt x="20650" y="22587"/>
                    <a:pt x="20650" y="22672"/>
                  </a:cubicBezTo>
                  <a:cubicBezTo>
                    <a:pt x="20259" y="22859"/>
                    <a:pt x="19851" y="23029"/>
                    <a:pt x="19426" y="23216"/>
                  </a:cubicBezTo>
                  <a:cubicBezTo>
                    <a:pt x="19834" y="22944"/>
                    <a:pt x="20242" y="22672"/>
                    <a:pt x="20650" y="22417"/>
                  </a:cubicBezTo>
                  <a:close/>
                  <a:moveTo>
                    <a:pt x="15925" y="22400"/>
                  </a:moveTo>
                  <a:lnTo>
                    <a:pt x="15925" y="22400"/>
                  </a:lnTo>
                  <a:cubicBezTo>
                    <a:pt x="15874" y="22689"/>
                    <a:pt x="15806" y="22978"/>
                    <a:pt x="15755" y="23267"/>
                  </a:cubicBezTo>
                  <a:cubicBezTo>
                    <a:pt x="15449" y="23386"/>
                    <a:pt x="15126" y="23505"/>
                    <a:pt x="14820" y="23624"/>
                  </a:cubicBezTo>
                  <a:cubicBezTo>
                    <a:pt x="14922" y="23318"/>
                    <a:pt x="15041" y="22995"/>
                    <a:pt x="15143" y="22672"/>
                  </a:cubicBezTo>
                  <a:cubicBezTo>
                    <a:pt x="15415" y="22587"/>
                    <a:pt x="15670" y="22485"/>
                    <a:pt x="15925" y="22400"/>
                  </a:cubicBezTo>
                  <a:close/>
                  <a:moveTo>
                    <a:pt x="9093" y="22536"/>
                  </a:moveTo>
                  <a:lnTo>
                    <a:pt x="9093" y="22536"/>
                  </a:lnTo>
                  <a:cubicBezTo>
                    <a:pt x="9042" y="22689"/>
                    <a:pt x="8974" y="22859"/>
                    <a:pt x="8923" y="23012"/>
                  </a:cubicBezTo>
                  <a:cubicBezTo>
                    <a:pt x="8430" y="23216"/>
                    <a:pt x="7937" y="23437"/>
                    <a:pt x="7445" y="23658"/>
                  </a:cubicBezTo>
                  <a:cubicBezTo>
                    <a:pt x="7496" y="23454"/>
                    <a:pt x="7547" y="23250"/>
                    <a:pt x="7598" y="23063"/>
                  </a:cubicBezTo>
                  <a:cubicBezTo>
                    <a:pt x="7648" y="23029"/>
                    <a:pt x="7682" y="22978"/>
                    <a:pt x="7733" y="22944"/>
                  </a:cubicBezTo>
                  <a:cubicBezTo>
                    <a:pt x="8175" y="22808"/>
                    <a:pt x="8634" y="22672"/>
                    <a:pt x="9093" y="22536"/>
                  </a:cubicBezTo>
                  <a:close/>
                  <a:moveTo>
                    <a:pt x="8906" y="17353"/>
                  </a:moveTo>
                  <a:lnTo>
                    <a:pt x="8906" y="17353"/>
                  </a:lnTo>
                  <a:cubicBezTo>
                    <a:pt x="8668" y="18032"/>
                    <a:pt x="8430" y="18729"/>
                    <a:pt x="8209" y="19426"/>
                  </a:cubicBezTo>
                  <a:cubicBezTo>
                    <a:pt x="7852" y="20497"/>
                    <a:pt x="7513" y="21550"/>
                    <a:pt x="7224" y="22638"/>
                  </a:cubicBezTo>
                  <a:cubicBezTo>
                    <a:pt x="6017" y="22995"/>
                    <a:pt x="4810" y="23335"/>
                    <a:pt x="3604" y="23675"/>
                  </a:cubicBezTo>
                  <a:cubicBezTo>
                    <a:pt x="3740" y="23335"/>
                    <a:pt x="3893" y="22978"/>
                    <a:pt x="4029" y="22621"/>
                  </a:cubicBezTo>
                  <a:cubicBezTo>
                    <a:pt x="4419" y="21618"/>
                    <a:pt x="4810" y="20599"/>
                    <a:pt x="5201" y="19596"/>
                  </a:cubicBezTo>
                  <a:cubicBezTo>
                    <a:pt x="5932" y="19086"/>
                    <a:pt x="6680" y="18627"/>
                    <a:pt x="7428" y="18185"/>
                  </a:cubicBezTo>
                  <a:cubicBezTo>
                    <a:pt x="7920" y="17896"/>
                    <a:pt x="8413" y="17625"/>
                    <a:pt x="8906" y="17353"/>
                  </a:cubicBezTo>
                  <a:close/>
                  <a:moveTo>
                    <a:pt x="15143" y="21313"/>
                  </a:moveTo>
                  <a:lnTo>
                    <a:pt x="15143" y="21313"/>
                  </a:lnTo>
                  <a:cubicBezTo>
                    <a:pt x="15024" y="21652"/>
                    <a:pt x="14905" y="21992"/>
                    <a:pt x="14769" y="22332"/>
                  </a:cubicBezTo>
                  <a:cubicBezTo>
                    <a:pt x="13461" y="22808"/>
                    <a:pt x="12152" y="23250"/>
                    <a:pt x="10827" y="23692"/>
                  </a:cubicBezTo>
                  <a:cubicBezTo>
                    <a:pt x="10793" y="23386"/>
                    <a:pt x="10776" y="23080"/>
                    <a:pt x="10776" y="22774"/>
                  </a:cubicBezTo>
                  <a:cubicBezTo>
                    <a:pt x="10878" y="22740"/>
                    <a:pt x="10980" y="22689"/>
                    <a:pt x="11082" y="22655"/>
                  </a:cubicBezTo>
                  <a:cubicBezTo>
                    <a:pt x="12424" y="22179"/>
                    <a:pt x="13784" y="21737"/>
                    <a:pt x="15143" y="21313"/>
                  </a:cubicBezTo>
                  <a:close/>
                  <a:moveTo>
                    <a:pt x="4487" y="20089"/>
                  </a:moveTo>
                  <a:lnTo>
                    <a:pt x="4487" y="20089"/>
                  </a:lnTo>
                  <a:cubicBezTo>
                    <a:pt x="4012" y="21346"/>
                    <a:pt x="3519" y="22587"/>
                    <a:pt x="3026" y="23845"/>
                  </a:cubicBezTo>
                  <a:cubicBezTo>
                    <a:pt x="2839" y="23896"/>
                    <a:pt x="2652" y="23947"/>
                    <a:pt x="2448" y="23998"/>
                  </a:cubicBezTo>
                  <a:cubicBezTo>
                    <a:pt x="2550" y="23182"/>
                    <a:pt x="2669" y="22349"/>
                    <a:pt x="2805" y="21533"/>
                  </a:cubicBezTo>
                  <a:cubicBezTo>
                    <a:pt x="3332" y="21024"/>
                    <a:pt x="3893" y="20548"/>
                    <a:pt x="4487" y="20089"/>
                  </a:cubicBezTo>
                  <a:close/>
                  <a:moveTo>
                    <a:pt x="10300" y="22978"/>
                  </a:moveTo>
                  <a:cubicBezTo>
                    <a:pt x="10317" y="23267"/>
                    <a:pt x="10334" y="23556"/>
                    <a:pt x="10351" y="23845"/>
                  </a:cubicBezTo>
                  <a:cubicBezTo>
                    <a:pt x="10147" y="23913"/>
                    <a:pt x="9943" y="23964"/>
                    <a:pt x="9739" y="24032"/>
                  </a:cubicBezTo>
                  <a:cubicBezTo>
                    <a:pt x="9875" y="23726"/>
                    <a:pt x="9994" y="23403"/>
                    <a:pt x="10113" y="23097"/>
                  </a:cubicBezTo>
                  <a:cubicBezTo>
                    <a:pt x="10181" y="23063"/>
                    <a:pt x="10232" y="23012"/>
                    <a:pt x="10300" y="22978"/>
                  </a:cubicBezTo>
                  <a:close/>
                  <a:moveTo>
                    <a:pt x="18559" y="22587"/>
                  </a:moveTo>
                  <a:lnTo>
                    <a:pt x="18559" y="22587"/>
                  </a:lnTo>
                  <a:cubicBezTo>
                    <a:pt x="18389" y="22927"/>
                    <a:pt x="18236" y="23250"/>
                    <a:pt x="18067" y="23573"/>
                  </a:cubicBezTo>
                  <a:cubicBezTo>
                    <a:pt x="17880" y="23692"/>
                    <a:pt x="17710" y="23811"/>
                    <a:pt x="17540" y="23930"/>
                  </a:cubicBezTo>
                  <a:cubicBezTo>
                    <a:pt x="17336" y="24015"/>
                    <a:pt x="17115" y="24083"/>
                    <a:pt x="16911" y="24151"/>
                  </a:cubicBezTo>
                  <a:cubicBezTo>
                    <a:pt x="17030" y="23930"/>
                    <a:pt x="17132" y="23709"/>
                    <a:pt x="17251" y="23488"/>
                  </a:cubicBezTo>
                  <a:cubicBezTo>
                    <a:pt x="17336" y="23335"/>
                    <a:pt x="17438" y="23182"/>
                    <a:pt x="17523" y="23012"/>
                  </a:cubicBezTo>
                  <a:cubicBezTo>
                    <a:pt x="17863" y="22876"/>
                    <a:pt x="18202" y="22740"/>
                    <a:pt x="18559" y="22587"/>
                  </a:cubicBezTo>
                  <a:close/>
                  <a:moveTo>
                    <a:pt x="6969" y="23573"/>
                  </a:moveTo>
                  <a:lnTo>
                    <a:pt x="6969" y="23573"/>
                  </a:lnTo>
                  <a:cubicBezTo>
                    <a:pt x="6935" y="23692"/>
                    <a:pt x="6901" y="23811"/>
                    <a:pt x="6884" y="23913"/>
                  </a:cubicBezTo>
                  <a:cubicBezTo>
                    <a:pt x="6646" y="24032"/>
                    <a:pt x="6408" y="24134"/>
                    <a:pt x="6187" y="24253"/>
                  </a:cubicBezTo>
                  <a:cubicBezTo>
                    <a:pt x="6442" y="24032"/>
                    <a:pt x="6697" y="23794"/>
                    <a:pt x="6969" y="23573"/>
                  </a:cubicBezTo>
                  <a:close/>
                  <a:moveTo>
                    <a:pt x="9433" y="23522"/>
                  </a:moveTo>
                  <a:lnTo>
                    <a:pt x="9433" y="23522"/>
                  </a:lnTo>
                  <a:cubicBezTo>
                    <a:pt x="9348" y="23760"/>
                    <a:pt x="9246" y="23998"/>
                    <a:pt x="9161" y="24219"/>
                  </a:cubicBezTo>
                  <a:cubicBezTo>
                    <a:pt x="9093" y="24253"/>
                    <a:pt x="9042" y="24270"/>
                    <a:pt x="8974" y="24287"/>
                  </a:cubicBezTo>
                  <a:cubicBezTo>
                    <a:pt x="9059" y="24083"/>
                    <a:pt x="9127" y="23879"/>
                    <a:pt x="9195" y="23675"/>
                  </a:cubicBezTo>
                  <a:cubicBezTo>
                    <a:pt x="9280" y="23624"/>
                    <a:pt x="9348" y="23573"/>
                    <a:pt x="9433" y="23522"/>
                  </a:cubicBezTo>
                  <a:close/>
                  <a:moveTo>
                    <a:pt x="2227" y="22128"/>
                  </a:moveTo>
                  <a:lnTo>
                    <a:pt x="2227" y="22128"/>
                  </a:lnTo>
                  <a:cubicBezTo>
                    <a:pt x="2125" y="22808"/>
                    <a:pt x="2023" y="23471"/>
                    <a:pt x="1955" y="24134"/>
                  </a:cubicBezTo>
                  <a:cubicBezTo>
                    <a:pt x="1683" y="24219"/>
                    <a:pt x="1411" y="24287"/>
                    <a:pt x="1139" y="24372"/>
                  </a:cubicBezTo>
                  <a:cubicBezTo>
                    <a:pt x="1088" y="24338"/>
                    <a:pt x="1037" y="24304"/>
                    <a:pt x="986" y="24270"/>
                  </a:cubicBezTo>
                  <a:cubicBezTo>
                    <a:pt x="1020" y="24049"/>
                    <a:pt x="1054" y="23828"/>
                    <a:pt x="1088" y="23624"/>
                  </a:cubicBezTo>
                  <a:cubicBezTo>
                    <a:pt x="1428" y="23097"/>
                    <a:pt x="1802" y="22604"/>
                    <a:pt x="2227" y="22128"/>
                  </a:cubicBezTo>
                  <a:close/>
                  <a:moveTo>
                    <a:pt x="16826" y="23301"/>
                  </a:moveTo>
                  <a:lnTo>
                    <a:pt x="16826" y="23301"/>
                  </a:lnTo>
                  <a:cubicBezTo>
                    <a:pt x="16639" y="23641"/>
                    <a:pt x="16469" y="23998"/>
                    <a:pt x="16299" y="24338"/>
                  </a:cubicBezTo>
                  <a:cubicBezTo>
                    <a:pt x="16180" y="24372"/>
                    <a:pt x="16078" y="24406"/>
                    <a:pt x="15976" y="24440"/>
                  </a:cubicBezTo>
                  <a:cubicBezTo>
                    <a:pt x="16044" y="24151"/>
                    <a:pt x="16112" y="23862"/>
                    <a:pt x="16180" y="23573"/>
                  </a:cubicBezTo>
                  <a:cubicBezTo>
                    <a:pt x="16384" y="23488"/>
                    <a:pt x="16605" y="23386"/>
                    <a:pt x="16826" y="23301"/>
                  </a:cubicBezTo>
                  <a:close/>
                  <a:moveTo>
                    <a:pt x="8549" y="24083"/>
                  </a:moveTo>
                  <a:lnTo>
                    <a:pt x="8549" y="24083"/>
                  </a:lnTo>
                  <a:cubicBezTo>
                    <a:pt x="8515" y="24202"/>
                    <a:pt x="8464" y="24338"/>
                    <a:pt x="8413" y="24457"/>
                  </a:cubicBezTo>
                  <a:cubicBezTo>
                    <a:pt x="8141" y="24542"/>
                    <a:pt x="7869" y="24627"/>
                    <a:pt x="7598" y="24712"/>
                  </a:cubicBezTo>
                  <a:cubicBezTo>
                    <a:pt x="7852" y="24542"/>
                    <a:pt x="8090" y="24372"/>
                    <a:pt x="8345" y="24202"/>
                  </a:cubicBezTo>
                  <a:cubicBezTo>
                    <a:pt x="8413" y="24168"/>
                    <a:pt x="8481" y="24117"/>
                    <a:pt x="8549" y="24083"/>
                  </a:cubicBezTo>
                  <a:close/>
                  <a:moveTo>
                    <a:pt x="15636" y="23794"/>
                  </a:moveTo>
                  <a:cubicBezTo>
                    <a:pt x="15636" y="23828"/>
                    <a:pt x="15619" y="23879"/>
                    <a:pt x="15619" y="23913"/>
                  </a:cubicBezTo>
                  <a:cubicBezTo>
                    <a:pt x="15551" y="24134"/>
                    <a:pt x="15500" y="24355"/>
                    <a:pt x="15449" y="24593"/>
                  </a:cubicBezTo>
                  <a:cubicBezTo>
                    <a:pt x="15109" y="24678"/>
                    <a:pt x="14769" y="24763"/>
                    <a:pt x="14430" y="24847"/>
                  </a:cubicBezTo>
                  <a:cubicBezTo>
                    <a:pt x="14498" y="24627"/>
                    <a:pt x="14566" y="24423"/>
                    <a:pt x="14633" y="24202"/>
                  </a:cubicBezTo>
                  <a:cubicBezTo>
                    <a:pt x="14973" y="24066"/>
                    <a:pt x="15296" y="23930"/>
                    <a:pt x="15636" y="23794"/>
                  </a:cubicBezTo>
                  <a:close/>
                  <a:moveTo>
                    <a:pt x="2822" y="24372"/>
                  </a:moveTo>
                  <a:lnTo>
                    <a:pt x="2822" y="24372"/>
                  </a:lnTo>
                  <a:cubicBezTo>
                    <a:pt x="2737" y="24593"/>
                    <a:pt x="2652" y="24797"/>
                    <a:pt x="2567" y="25017"/>
                  </a:cubicBezTo>
                  <a:cubicBezTo>
                    <a:pt x="2499" y="25000"/>
                    <a:pt x="2431" y="24966"/>
                    <a:pt x="2363" y="24932"/>
                  </a:cubicBezTo>
                  <a:cubicBezTo>
                    <a:pt x="2380" y="24797"/>
                    <a:pt x="2380" y="24644"/>
                    <a:pt x="2397" y="24491"/>
                  </a:cubicBezTo>
                  <a:cubicBezTo>
                    <a:pt x="2550" y="24440"/>
                    <a:pt x="2686" y="24406"/>
                    <a:pt x="2822" y="24372"/>
                  </a:cubicBezTo>
                  <a:close/>
                  <a:moveTo>
                    <a:pt x="14583" y="22876"/>
                  </a:moveTo>
                  <a:cubicBezTo>
                    <a:pt x="14481" y="23199"/>
                    <a:pt x="14362" y="23539"/>
                    <a:pt x="14260" y="23862"/>
                  </a:cubicBezTo>
                  <a:cubicBezTo>
                    <a:pt x="13376" y="24202"/>
                    <a:pt x="12509" y="24559"/>
                    <a:pt x="11642" y="24898"/>
                  </a:cubicBezTo>
                  <a:cubicBezTo>
                    <a:pt x="11438" y="24983"/>
                    <a:pt x="11234" y="25051"/>
                    <a:pt x="11031" y="25136"/>
                  </a:cubicBezTo>
                  <a:cubicBezTo>
                    <a:pt x="10963" y="24814"/>
                    <a:pt x="10912" y="24491"/>
                    <a:pt x="10878" y="24151"/>
                  </a:cubicBezTo>
                  <a:cubicBezTo>
                    <a:pt x="11693" y="23879"/>
                    <a:pt x="12492" y="23624"/>
                    <a:pt x="13291" y="23335"/>
                  </a:cubicBezTo>
                  <a:cubicBezTo>
                    <a:pt x="13716" y="23182"/>
                    <a:pt x="14158" y="23029"/>
                    <a:pt x="14583" y="22876"/>
                  </a:cubicBezTo>
                  <a:close/>
                  <a:moveTo>
                    <a:pt x="14073" y="24423"/>
                  </a:moveTo>
                  <a:lnTo>
                    <a:pt x="14073" y="24423"/>
                  </a:lnTo>
                  <a:cubicBezTo>
                    <a:pt x="14005" y="24610"/>
                    <a:pt x="13954" y="24780"/>
                    <a:pt x="13886" y="24966"/>
                  </a:cubicBezTo>
                  <a:cubicBezTo>
                    <a:pt x="13138" y="25136"/>
                    <a:pt x="12373" y="25272"/>
                    <a:pt x="11608" y="25391"/>
                  </a:cubicBezTo>
                  <a:cubicBezTo>
                    <a:pt x="12424" y="25068"/>
                    <a:pt x="13257" y="24746"/>
                    <a:pt x="14073" y="24423"/>
                  </a:cubicBezTo>
                  <a:close/>
                  <a:moveTo>
                    <a:pt x="6595" y="23284"/>
                  </a:moveTo>
                  <a:lnTo>
                    <a:pt x="6595" y="23284"/>
                  </a:lnTo>
                  <a:cubicBezTo>
                    <a:pt x="6034" y="23760"/>
                    <a:pt x="5490" y="24219"/>
                    <a:pt x="4946" y="24695"/>
                  </a:cubicBezTo>
                  <a:cubicBezTo>
                    <a:pt x="4725" y="24898"/>
                    <a:pt x="4487" y="25119"/>
                    <a:pt x="4249" y="25323"/>
                  </a:cubicBezTo>
                  <a:cubicBezTo>
                    <a:pt x="4198" y="25357"/>
                    <a:pt x="4131" y="25391"/>
                    <a:pt x="4063" y="25425"/>
                  </a:cubicBezTo>
                  <a:cubicBezTo>
                    <a:pt x="3706" y="25357"/>
                    <a:pt x="3366" y="25272"/>
                    <a:pt x="3026" y="25170"/>
                  </a:cubicBezTo>
                  <a:cubicBezTo>
                    <a:pt x="3145" y="24847"/>
                    <a:pt x="3281" y="24525"/>
                    <a:pt x="3400" y="24202"/>
                  </a:cubicBezTo>
                  <a:cubicBezTo>
                    <a:pt x="4470" y="23913"/>
                    <a:pt x="5524" y="23607"/>
                    <a:pt x="6595" y="23284"/>
                  </a:cubicBezTo>
                  <a:close/>
                  <a:moveTo>
                    <a:pt x="6748" y="24474"/>
                  </a:moveTo>
                  <a:cubicBezTo>
                    <a:pt x="6714" y="24576"/>
                    <a:pt x="6697" y="24678"/>
                    <a:pt x="6680" y="24763"/>
                  </a:cubicBezTo>
                  <a:cubicBezTo>
                    <a:pt x="6493" y="24898"/>
                    <a:pt x="6306" y="25017"/>
                    <a:pt x="6119" y="25136"/>
                  </a:cubicBezTo>
                  <a:cubicBezTo>
                    <a:pt x="5881" y="25204"/>
                    <a:pt x="5643" y="25289"/>
                    <a:pt x="5388" y="25357"/>
                  </a:cubicBezTo>
                  <a:cubicBezTo>
                    <a:pt x="5201" y="25408"/>
                    <a:pt x="4997" y="25459"/>
                    <a:pt x="4810" y="25510"/>
                  </a:cubicBezTo>
                  <a:cubicBezTo>
                    <a:pt x="5439" y="25153"/>
                    <a:pt x="6085" y="24797"/>
                    <a:pt x="6748" y="24474"/>
                  </a:cubicBezTo>
                  <a:close/>
                  <a:moveTo>
                    <a:pt x="10402" y="24304"/>
                  </a:moveTo>
                  <a:cubicBezTo>
                    <a:pt x="10453" y="24644"/>
                    <a:pt x="10504" y="24983"/>
                    <a:pt x="10555" y="25323"/>
                  </a:cubicBezTo>
                  <a:cubicBezTo>
                    <a:pt x="10317" y="25408"/>
                    <a:pt x="10079" y="25510"/>
                    <a:pt x="9841" y="25595"/>
                  </a:cubicBezTo>
                  <a:cubicBezTo>
                    <a:pt x="9705" y="25612"/>
                    <a:pt x="9569" y="25629"/>
                    <a:pt x="9450" y="25629"/>
                  </a:cubicBezTo>
                  <a:cubicBezTo>
                    <a:pt x="9331" y="25646"/>
                    <a:pt x="9212" y="25646"/>
                    <a:pt x="9110" y="25663"/>
                  </a:cubicBezTo>
                  <a:cubicBezTo>
                    <a:pt x="9246" y="25306"/>
                    <a:pt x="9382" y="24949"/>
                    <a:pt x="9535" y="24576"/>
                  </a:cubicBezTo>
                  <a:cubicBezTo>
                    <a:pt x="9824" y="24491"/>
                    <a:pt x="10113" y="24406"/>
                    <a:pt x="10402" y="24304"/>
                  </a:cubicBezTo>
                  <a:close/>
                  <a:moveTo>
                    <a:pt x="8940" y="24763"/>
                  </a:moveTo>
                  <a:lnTo>
                    <a:pt x="8940" y="24763"/>
                  </a:lnTo>
                  <a:cubicBezTo>
                    <a:pt x="8821" y="25068"/>
                    <a:pt x="8702" y="25374"/>
                    <a:pt x="8583" y="25680"/>
                  </a:cubicBezTo>
                  <a:cubicBezTo>
                    <a:pt x="8549" y="25680"/>
                    <a:pt x="8515" y="25697"/>
                    <a:pt x="8481" y="25697"/>
                  </a:cubicBezTo>
                  <a:cubicBezTo>
                    <a:pt x="8583" y="25408"/>
                    <a:pt x="8685" y="25102"/>
                    <a:pt x="8787" y="24814"/>
                  </a:cubicBezTo>
                  <a:cubicBezTo>
                    <a:pt x="8838" y="24797"/>
                    <a:pt x="8889" y="24780"/>
                    <a:pt x="8940" y="24763"/>
                  </a:cubicBezTo>
                  <a:close/>
                  <a:moveTo>
                    <a:pt x="8243" y="24983"/>
                  </a:moveTo>
                  <a:lnTo>
                    <a:pt x="8243" y="24983"/>
                  </a:lnTo>
                  <a:cubicBezTo>
                    <a:pt x="8158" y="25221"/>
                    <a:pt x="8056" y="25476"/>
                    <a:pt x="7971" y="25714"/>
                  </a:cubicBezTo>
                  <a:lnTo>
                    <a:pt x="6952" y="25714"/>
                  </a:lnTo>
                  <a:cubicBezTo>
                    <a:pt x="6986" y="25595"/>
                    <a:pt x="7003" y="25476"/>
                    <a:pt x="7037" y="25340"/>
                  </a:cubicBezTo>
                  <a:cubicBezTo>
                    <a:pt x="7428" y="25221"/>
                    <a:pt x="7835" y="25102"/>
                    <a:pt x="8243" y="24983"/>
                  </a:cubicBezTo>
                  <a:close/>
                  <a:moveTo>
                    <a:pt x="2856" y="25595"/>
                  </a:moveTo>
                  <a:cubicBezTo>
                    <a:pt x="3077" y="25663"/>
                    <a:pt x="3298" y="25714"/>
                    <a:pt x="3536" y="25765"/>
                  </a:cubicBezTo>
                  <a:cubicBezTo>
                    <a:pt x="3451" y="25816"/>
                    <a:pt x="3383" y="25867"/>
                    <a:pt x="3298" y="25918"/>
                  </a:cubicBezTo>
                  <a:cubicBezTo>
                    <a:pt x="3094" y="25986"/>
                    <a:pt x="2873" y="26037"/>
                    <a:pt x="2652" y="26088"/>
                  </a:cubicBezTo>
                  <a:cubicBezTo>
                    <a:pt x="2720" y="25918"/>
                    <a:pt x="2788" y="25748"/>
                    <a:pt x="2856" y="25595"/>
                  </a:cubicBezTo>
                  <a:close/>
                  <a:moveTo>
                    <a:pt x="15313" y="25085"/>
                  </a:moveTo>
                  <a:cubicBezTo>
                    <a:pt x="15245" y="25255"/>
                    <a:pt x="15194" y="25442"/>
                    <a:pt x="15143" y="25629"/>
                  </a:cubicBezTo>
                  <a:cubicBezTo>
                    <a:pt x="14735" y="25918"/>
                    <a:pt x="14328" y="26224"/>
                    <a:pt x="13920" y="26530"/>
                  </a:cubicBezTo>
                  <a:cubicBezTo>
                    <a:pt x="14022" y="26139"/>
                    <a:pt x="14141" y="25731"/>
                    <a:pt x="14277" y="25340"/>
                  </a:cubicBezTo>
                  <a:cubicBezTo>
                    <a:pt x="14413" y="25306"/>
                    <a:pt x="14549" y="25272"/>
                    <a:pt x="14701" y="25238"/>
                  </a:cubicBezTo>
                  <a:cubicBezTo>
                    <a:pt x="14905" y="25187"/>
                    <a:pt x="15109" y="25136"/>
                    <a:pt x="15313" y="25085"/>
                  </a:cubicBezTo>
                  <a:close/>
                  <a:moveTo>
                    <a:pt x="7801" y="26156"/>
                  </a:moveTo>
                  <a:cubicBezTo>
                    <a:pt x="7767" y="26241"/>
                    <a:pt x="7733" y="26326"/>
                    <a:pt x="7699" y="26411"/>
                  </a:cubicBezTo>
                  <a:cubicBezTo>
                    <a:pt x="7377" y="26530"/>
                    <a:pt x="7071" y="26666"/>
                    <a:pt x="6748" y="26785"/>
                  </a:cubicBezTo>
                  <a:cubicBezTo>
                    <a:pt x="6782" y="26581"/>
                    <a:pt x="6816" y="26360"/>
                    <a:pt x="6867" y="26156"/>
                  </a:cubicBezTo>
                  <a:cubicBezTo>
                    <a:pt x="7071" y="26156"/>
                    <a:pt x="7275" y="26173"/>
                    <a:pt x="7462" y="26173"/>
                  </a:cubicBezTo>
                  <a:cubicBezTo>
                    <a:pt x="7581" y="26173"/>
                    <a:pt x="7682" y="26156"/>
                    <a:pt x="7801" y="26156"/>
                  </a:cubicBezTo>
                  <a:close/>
                  <a:moveTo>
                    <a:pt x="39208" y="1"/>
                  </a:moveTo>
                  <a:cubicBezTo>
                    <a:pt x="39157" y="324"/>
                    <a:pt x="39106" y="663"/>
                    <a:pt x="39055" y="986"/>
                  </a:cubicBezTo>
                  <a:cubicBezTo>
                    <a:pt x="38359" y="969"/>
                    <a:pt x="37679" y="969"/>
                    <a:pt x="36999" y="969"/>
                  </a:cubicBezTo>
                  <a:cubicBezTo>
                    <a:pt x="37101" y="748"/>
                    <a:pt x="37220" y="527"/>
                    <a:pt x="37322" y="307"/>
                  </a:cubicBezTo>
                  <a:cubicBezTo>
                    <a:pt x="37441" y="222"/>
                    <a:pt x="37560" y="154"/>
                    <a:pt x="37679" y="69"/>
                  </a:cubicBezTo>
                  <a:lnTo>
                    <a:pt x="37679" y="69"/>
                  </a:lnTo>
                  <a:cubicBezTo>
                    <a:pt x="37339" y="103"/>
                    <a:pt x="36982" y="137"/>
                    <a:pt x="36625" y="188"/>
                  </a:cubicBezTo>
                  <a:cubicBezTo>
                    <a:pt x="36285" y="391"/>
                    <a:pt x="35962" y="595"/>
                    <a:pt x="35622" y="799"/>
                  </a:cubicBezTo>
                  <a:cubicBezTo>
                    <a:pt x="35639" y="646"/>
                    <a:pt x="35656" y="493"/>
                    <a:pt x="35673" y="324"/>
                  </a:cubicBezTo>
                  <a:lnTo>
                    <a:pt x="35673" y="324"/>
                  </a:lnTo>
                  <a:cubicBezTo>
                    <a:pt x="35504" y="358"/>
                    <a:pt x="35334" y="391"/>
                    <a:pt x="35164" y="408"/>
                  </a:cubicBezTo>
                  <a:lnTo>
                    <a:pt x="35181" y="425"/>
                  </a:lnTo>
                  <a:cubicBezTo>
                    <a:pt x="35164" y="612"/>
                    <a:pt x="35130" y="816"/>
                    <a:pt x="35096" y="1003"/>
                  </a:cubicBezTo>
                  <a:cubicBezTo>
                    <a:pt x="34195" y="1037"/>
                    <a:pt x="33277" y="1088"/>
                    <a:pt x="32376" y="1156"/>
                  </a:cubicBezTo>
                  <a:cubicBezTo>
                    <a:pt x="32461" y="1071"/>
                    <a:pt x="32529" y="986"/>
                    <a:pt x="32597" y="901"/>
                  </a:cubicBezTo>
                  <a:lnTo>
                    <a:pt x="32597" y="901"/>
                  </a:lnTo>
                  <a:cubicBezTo>
                    <a:pt x="32359" y="935"/>
                    <a:pt x="32121" y="986"/>
                    <a:pt x="31884" y="1037"/>
                  </a:cubicBezTo>
                  <a:cubicBezTo>
                    <a:pt x="31833" y="1088"/>
                    <a:pt x="31782" y="1156"/>
                    <a:pt x="31748" y="1207"/>
                  </a:cubicBezTo>
                  <a:cubicBezTo>
                    <a:pt x="31204" y="1258"/>
                    <a:pt x="30660" y="1309"/>
                    <a:pt x="30116" y="1377"/>
                  </a:cubicBezTo>
                  <a:cubicBezTo>
                    <a:pt x="25986" y="2176"/>
                    <a:pt x="21873" y="2975"/>
                    <a:pt x="17744" y="3774"/>
                  </a:cubicBezTo>
                  <a:cubicBezTo>
                    <a:pt x="17642" y="3791"/>
                    <a:pt x="17523" y="3825"/>
                    <a:pt x="17421" y="3859"/>
                  </a:cubicBezTo>
                  <a:lnTo>
                    <a:pt x="17438" y="3825"/>
                  </a:lnTo>
                  <a:lnTo>
                    <a:pt x="17438" y="3825"/>
                  </a:lnTo>
                  <a:cubicBezTo>
                    <a:pt x="17251" y="3859"/>
                    <a:pt x="17064" y="3892"/>
                    <a:pt x="16894" y="3943"/>
                  </a:cubicBezTo>
                  <a:lnTo>
                    <a:pt x="16860" y="4011"/>
                  </a:lnTo>
                  <a:cubicBezTo>
                    <a:pt x="16265" y="4164"/>
                    <a:pt x="15687" y="4334"/>
                    <a:pt x="15109" y="4504"/>
                  </a:cubicBezTo>
                  <a:cubicBezTo>
                    <a:pt x="15160" y="4419"/>
                    <a:pt x="15228" y="4334"/>
                    <a:pt x="15279" y="4249"/>
                  </a:cubicBezTo>
                  <a:lnTo>
                    <a:pt x="15279" y="4249"/>
                  </a:lnTo>
                  <a:cubicBezTo>
                    <a:pt x="14888" y="4317"/>
                    <a:pt x="14498" y="4402"/>
                    <a:pt x="14107" y="4470"/>
                  </a:cubicBezTo>
                  <a:lnTo>
                    <a:pt x="14073" y="4487"/>
                  </a:lnTo>
                  <a:cubicBezTo>
                    <a:pt x="14005" y="4606"/>
                    <a:pt x="13954" y="4742"/>
                    <a:pt x="13903" y="4861"/>
                  </a:cubicBezTo>
                  <a:cubicBezTo>
                    <a:pt x="12747" y="5218"/>
                    <a:pt x="11591" y="5575"/>
                    <a:pt x="10453" y="5966"/>
                  </a:cubicBezTo>
                  <a:cubicBezTo>
                    <a:pt x="10538" y="5728"/>
                    <a:pt x="10623" y="5490"/>
                    <a:pt x="10708" y="5269"/>
                  </a:cubicBezTo>
                  <a:cubicBezTo>
                    <a:pt x="10725" y="5218"/>
                    <a:pt x="10742" y="5184"/>
                    <a:pt x="10759" y="5133"/>
                  </a:cubicBezTo>
                  <a:lnTo>
                    <a:pt x="10759" y="5133"/>
                  </a:lnTo>
                  <a:cubicBezTo>
                    <a:pt x="10572" y="5167"/>
                    <a:pt x="10385" y="5218"/>
                    <a:pt x="10198" y="5252"/>
                  </a:cubicBezTo>
                  <a:cubicBezTo>
                    <a:pt x="10096" y="5558"/>
                    <a:pt x="9977" y="5864"/>
                    <a:pt x="9858" y="6153"/>
                  </a:cubicBezTo>
                  <a:cubicBezTo>
                    <a:pt x="9467" y="6289"/>
                    <a:pt x="9076" y="6425"/>
                    <a:pt x="8685" y="6561"/>
                  </a:cubicBezTo>
                  <a:cubicBezTo>
                    <a:pt x="8243" y="6714"/>
                    <a:pt x="7801" y="6867"/>
                    <a:pt x="7360" y="7020"/>
                  </a:cubicBezTo>
                  <a:cubicBezTo>
                    <a:pt x="7547" y="6595"/>
                    <a:pt x="7750" y="6170"/>
                    <a:pt x="7971" y="5762"/>
                  </a:cubicBezTo>
                  <a:lnTo>
                    <a:pt x="7971" y="5762"/>
                  </a:lnTo>
                  <a:cubicBezTo>
                    <a:pt x="7767" y="5796"/>
                    <a:pt x="7581" y="5847"/>
                    <a:pt x="7394" y="5898"/>
                  </a:cubicBezTo>
                  <a:cubicBezTo>
                    <a:pt x="7173" y="6340"/>
                    <a:pt x="6969" y="6782"/>
                    <a:pt x="6765" y="7241"/>
                  </a:cubicBezTo>
                  <a:cubicBezTo>
                    <a:pt x="6663" y="7275"/>
                    <a:pt x="6578" y="7309"/>
                    <a:pt x="6476" y="7343"/>
                  </a:cubicBezTo>
                  <a:cubicBezTo>
                    <a:pt x="6714" y="6867"/>
                    <a:pt x="6952" y="6408"/>
                    <a:pt x="7207" y="5949"/>
                  </a:cubicBezTo>
                  <a:lnTo>
                    <a:pt x="7207" y="5949"/>
                  </a:lnTo>
                  <a:cubicBezTo>
                    <a:pt x="7003" y="6000"/>
                    <a:pt x="6799" y="6051"/>
                    <a:pt x="6595" y="6102"/>
                  </a:cubicBezTo>
                  <a:cubicBezTo>
                    <a:pt x="6340" y="6595"/>
                    <a:pt x="6085" y="7071"/>
                    <a:pt x="5830" y="7580"/>
                  </a:cubicBezTo>
                  <a:cubicBezTo>
                    <a:pt x="4538" y="8056"/>
                    <a:pt x="3264" y="8566"/>
                    <a:pt x="2023" y="9127"/>
                  </a:cubicBezTo>
                  <a:cubicBezTo>
                    <a:pt x="2431" y="8447"/>
                    <a:pt x="2856" y="7767"/>
                    <a:pt x="3298" y="7088"/>
                  </a:cubicBezTo>
                  <a:lnTo>
                    <a:pt x="3298" y="7088"/>
                  </a:lnTo>
                  <a:cubicBezTo>
                    <a:pt x="3060" y="7173"/>
                    <a:pt x="2805" y="7258"/>
                    <a:pt x="2567" y="7343"/>
                  </a:cubicBezTo>
                  <a:cubicBezTo>
                    <a:pt x="2125" y="8039"/>
                    <a:pt x="1683" y="8753"/>
                    <a:pt x="1258" y="9484"/>
                  </a:cubicBezTo>
                  <a:cubicBezTo>
                    <a:pt x="833" y="9671"/>
                    <a:pt x="426" y="9892"/>
                    <a:pt x="1" y="10113"/>
                  </a:cubicBezTo>
                  <a:lnTo>
                    <a:pt x="1" y="10623"/>
                  </a:lnTo>
                  <a:cubicBezTo>
                    <a:pt x="290" y="10470"/>
                    <a:pt x="562" y="10334"/>
                    <a:pt x="850" y="10181"/>
                  </a:cubicBezTo>
                  <a:lnTo>
                    <a:pt x="850" y="10181"/>
                  </a:lnTo>
                  <a:cubicBezTo>
                    <a:pt x="799" y="10249"/>
                    <a:pt x="765" y="10317"/>
                    <a:pt x="731" y="10385"/>
                  </a:cubicBezTo>
                  <a:cubicBezTo>
                    <a:pt x="494" y="10470"/>
                    <a:pt x="239" y="10555"/>
                    <a:pt x="1" y="10640"/>
                  </a:cubicBezTo>
                  <a:lnTo>
                    <a:pt x="1" y="11132"/>
                  </a:lnTo>
                  <a:cubicBezTo>
                    <a:pt x="137" y="11081"/>
                    <a:pt x="256" y="11030"/>
                    <a:pt x="392" y="10979"/>
                  </a:cubicBezTo>
                  <a:lnTo>
                    <a:pt x="392" y="10979"/>
                  </a:lnTo>
                  <a:cubicBezTo>
                    <a:pt x="256" y="11217"/>
                    <a:pt x="137" y="11438"/>
                    <a:pt x="1" y="11676"/>
                  </a:cubicBezTo>
                  <a:lnTo>
                    <a:pt x="1" y="12645"/>
                  </a:lnTo>
                  <a:cubicBezTo>
                    <a:pt x="188" y="12322"/>
                    <a:pt x="358" y="11982"/>
                    <a:pt x="545" y="11659"/>
                  </a:cubicBezTo>
                  <a:cubicBezTo>
                    <a:pt x="714" y="11353"/>
                    <a:pt x="901" y="11047"/>
                    <a:pt x="1071" y="10742"/>
                  </a:cubicBezTo>
                  <a:cubicBezTo>
                    <a:pt x="2329" y="10317"/>
                    <a:pt x="3621" y="9909"/>
                    <a:pt x="4895" y="9535"/>
                  </a:cubicBezTo>
                  <a:lnTo>
                    <a:pt x="4895" y="9535"/>
                  </a:lnTo>
                  <a:cubicBezTo>
                    <a:pt x="4623" y="10181"/>
                    <a:pt x="4334" y="10810"/>
                    <a:pt x="4080" y="11455"/>
                  </a:cubicBezTo>
                  <a:cubicBezTo>
                    <a:pt x="4063" y="11489"/>
                    <a:pt x="4063" y="11506"/>
                    <a:pt x="4046" y="11540"/>
                  </a:cubicBezTo>
                  <a:cubicBezTo>
                    <a:pt x="2703" y="12084"/>
                    <a:pt x="1343" y="12611"/>
                    <a:pt x="1" y="13155"/>
                  </a:cubicBezTo>
                  <a:lnTo>
                    <a:pt x="1" y="13665"/>
                  </a:lnTo>
                  <a:cubicBezTo>
                    <a:pt x="1037" y="13240"/>
                    <a:pt x="2091" y="12815"/>
                    <a:pt x="3128" y="12390"/>
                  </a:cubicBezTo>
                  <a:cubicBezTo>
                    <a:pt x="3349" y="12305"/>
                    <a:pt x="3587" y="12220"/>
                    <a:pt x="3825" y="12118"/>
                  </a:cubicBezTo>
                  <a:lnTo>
                    <a:pt x="3825" y="12118"/>
                  </a:lnTo>
                  <a:cubicBezTo>
                    <a:pt x="3638" y="12594"/>
                    <a:pt x="3434" y="13070"/>
                    <a:pt x="3264" y="13563"/>
                  </a:cubicBezTo>
                  <a:cubicBezTo>
                    <a:pt x="2176" y="13869"/>
                    <a:pt x="1088" y="14158"/>
                    <a:pt x="1" y="14446"/>
                  </a:cubicBezTo>
                  <a:lnTo>
                    <a:pt x="1" y="14905"/>
                  </a:lnTo>
                  <a:cubicBezTo>
                    <a:pt x="748" y="14718"/>
                    <a:pt x="1496" y="14531"/>
                    <a:pt x="2227" y="14328"/>
                  </a:cubicBezTo>
                  <a:lnTo>
                    <a:pt x="2227" y="14328"/>
                  </a:lnTo>
                  <a:cubicBezTo>
                    <a:pt x="1479" y="14871"/>
                    <a:pt x="748" y="15449"/>
                    <a:pt x="35" y="16061"/>
                  </a:cubicBezTo>
                  <a:lnTo>
                    <a:pt x="1" y="16078"/>
                  </a:lnTo>
                  <a:lnTo>
                    <a:pt x="1" y="16741"/>
                  </a:lnTo>
                  <a:cubicBezTo>
                    <a:pt x="103" y="16656"/>
                    <a:pt x="188" y="16571"/>
                    <a:pt x="290" y="16486"/>
                  </a:cubicBezTo>
                  <a:cubicBezTo>
                    <a:pt x="986" y="16384"/>
                    <a:pt x="1683" y="16282"/>
                    <a:pt x="2380" y="16180"/>
                  </a:cubicBezTo>
                  <a:lnTo>
                    <a:pt x="2380" y="16180"/>
                  </a:lnTo>
                  <a:cubicBezTo>
                    <a:pt x="2125" y="17013"/>
                    <a:pt x="1904" y="17845"/>
                    <a:pt x="1683" y="18678"/>
                  </a:cubicBezTo>
                  <a:cubicBezTo>
                    <a:pt x="1513" y="18729"/>
                    <a:pt x="1360" y="18780"/>
                    <a:pt x="1207" y="18831"/>
                  </a:cubicBezTo>
                  <a:cubicBezTo>
                    <a:pt x="799" y="18967"/>
                    <a:pt x="409" y="19103"/>
                    <a:pt x="1" y="19222"/>
                  </a:cubicBezTo>
                  <a:lnTo>
                    <a:pt x="1" y="19698"/>
                  </a:lnTo>
                  <a:cubicBezTo>
                    <a:pt x="528" y="19528"/>
                    <a:pt x="1037" y="19358"/>
                    <a:pt x="1547" y="19188"/>
                  </a:cubicBezTo>
                  <a:lnTo>
                    <a:pt x="1547" y="19188"/>
                  </a:lnTo>
                  <a:cubicBezTo>
                    <a:pt x="1190" y="20599"/>
                    <a:pt x="884" y="22009"/>
                    <a:pt x="647" y="23437"/>
                  </a:cubicBezTo>
                  <a:cubicBezTo>
                    <a:pt x="562" y="23573"/>
                    <a:pt x="494" y="23709"/>
                    <a:pt x="409" y="23845"/>
                  </a:cubicBezTo>
                  <a:cubicBezTo>
                    <a:pt x="596" y="24185"/>
                    <a:pt x="782" y="24542"/>
                    <a:pt x="1003" y="24864"/>
                  </a:cubicBezTo>
                  <a:lnTo>
                    <a:pt x="1071" y="24847"/>
                  </a:lnTo>
                  <a:cubicBezTo>
                    <a:pt x="1326" y="24983"/>
                    <a:pt x="1581" y="25102"/>
                    <a:pt x="1836" y="25221"/>
                  </a:cubicBezTo>
                  <a:cubicBezTo>
                    <a:pt x="1819" y="25442"/>
                    <a:pt x="1802" y="25663"/>
                    <a:pt x="1785" y="25901"/>
                  </a:cubicBezTo>
                  <a:cubicBezTo>
                    <a:pt x="2159" y="26326"/>
                    <a:pt x="2567" y="26717"/>
                    <a:pt x="3043" y="27057"/>
                  </a:cubicBezTo>
                  <a:cubicBezTo>
                    <a:pt x="3077" y="27006"/>
                    <a:pt x="3128" y="26955"/>
                    <a:pt x="3179" y="26921"/>
                  </a:cubicBezTo>
                  <a:cubicBezTo>
                    <a:pt x="3434" y="26683"/>
                    <a:pt x="3706" y="26445"/>
                    <a:pt x="3961" y="26207"/>
                  </a:cubicBezTo>
                  <a:cubicBezTo>
                    <a:pt x="4215" y="26139"/>
                    <a:pt x="4487" y="26071"/>
                    <a:pt x="4742" y="26003"/>
                  </a:cubicBezTo>
                  <a:cubicBezTo>
                    <a:pt x="4776" y="26003"/>
                    <a:pt x="4827" y="26003"/>
                    <a:pt x="4861" y="26020"/>
                  </a:cubicBezTo>
                  <a:cubicBezTo>
                    <a:pt x="4317" y="26394"/>
                    <a:pt x="3774" y="26802"/>
                    <a:pt x="3230" y="27193"/>
                  </a:cubicBezTo>
                  <a:cubicBezTo>
                    <a:pt x="3366" y="27295"/>
                    <a:pt x="3502" y="27380"/>
                    <a:pt x="3638" y="27465"/>
                  </a:cubicBezTo>
                  <a:cubicBezTo>
                    <a:pt x="4283" y="27006"/>
                    <a:pt x="4912" y="26547"/>
                    <a:pt x="5558" y="26088"/>
                  </a:cubicBezTo>
                  <a:cubicBezTo>
                    <a:pt x="5830" y="26122"/>
                    <a:pt x="6102" y="26139"/>
                    <a:pt x="6374" y="26139"/>
                  </a:cubicBezTo>
                  <a:cubicBezTo>
                    <a:pt x="6323" y="26428"/>
                    <a:pt x="6272" y="26700"/>
                    <a:pt x="6238" y="26972"/>
                  </a:cubicBezTo>
                  <a:cubicBezTo>
                    <a:pt x="5592" y="27227"/>
                    <a:pt x="4810" y="27533"/>
                    <a:pt x="4046" y="27686"/>
                  </a:cubicBezTo>
                  <a:lnTo>
                    <a:pt x="4080" y="27703"/>
                  </a:lnTo>
                  <a:cubicBezTo>
                    <a:pt x="4283" y="27805"/>
                    <a:pt x="4487" y="27907"/>
                    <a:pt x="4691" y="27975"/>
                  </a:cubicBezTo>
                  <a:cubicBezTo>
                    <a:pt x="4861" y="27941"/>
                    <a:pt x="5031" y="27890"/>
                    <a:pt x="5201" y="27822"/>
                  </a:cubicBezTo>
                  <a:cubicBezTo>
                    <a:pt x="5524" y="27720"/>
                    <a:pt x="5830" y="27618"/>
                    <a:pt x="6136" y="27499"/>
                  </a:cubicBezTo>
                  <a:lnTo>
                    <a:pt x="6136" y="27499"/>
                  </a:lnTo>
                  <a:cubicBezTo>
                    <a:pt x="6102" y="27788"/>
                    <a:pt x="6068" y="28094"/>
                    <a:pt x="6034" y="28382"/>
                  </a:cubicBezTo>
                  <a:cubicBezTo>
                    <a:pt x="6187" y="28416"/>
                    <a:pt x="6340" y="28433"/>
                    <a:pt x="6493" y="28450"/>
                  </a:cubicBezTo>
                  <a:cubicBezTo>
                    <a:pt x="6544" y="28077"/>
                    <a:pt x="6595" y="27703"/>
                    <a:pt x="6646" y="27329"/>
                  </a:cubicBezTo>
                  <a:cubicBezTo>
                    <a:pt x="6935" y="27227"/>
                    <a:pt x="7207" y="27108"/>
                    <a:pt x="7479" y="27006"/>
                  </a:cubicBezTo>
                  <a:lnTo>
                    <a:pt x="7479" y="27006"/>
                  </a:lnTo>
                  <a:cubicBezTo>
                    <a:pt x="7428" y="27142"/>
                    <a:pt x="7377" y="27278"/>
                    <a:pt x="7326" y="27414"/>
                  </a:cubicBezTo>
                  <a:cubicBezTo>
                    <a:pt x="7190" y="27771"/>
                    <a:pt x="7037" y="28145"/>
                    <a:pt x="6884" y="28501"/>
                  </a:cubicBezTo>
                  <a:cubicBezTo>
                    <a:pt x="7054" y="28518"/>
                    <a:pt x="7224" y="28535"/>
                    <a:pt x="7377" y="28535"/>
                  </a:cubicBezTo>
                  <a:cubicBezTo>
                    <a:pt x="7615" y="27958"/>
                    <a:pt x="7852" y="27363"/>
                    <a:pt x="8073" y="26785"/>
                  </a:cubicBezTo>
                  <a:cubicBezTo>
                    <a:pt x="8107" y="26768"/>
                    <a:pt x="8124" y="26751"/>
                    <a:pt x="8158" y="26751"/>
                  </a:cubicBezTo>
                  <a:cubicBezTo>
                    <a:pt x="7920" y="27346"/>
                    <a:pt x="7682" y="27941"/>
                    <a:pt x="7445" y="28552"/>
                  </a:cubicBezTo>
                  <a:lnTo>
                    <a:pt x="7954" y="28552"/>
                  </a:lnTo>
                  <a:cubicBezTo>
                    <a:pt x="8226" y="27873"/>
                    <a:pt x="8498" y="27193"/>
                    <a:pt x="8770" y="26513"/>
                  </a:cubicBezTo>
                  <a:cubicBezTo>
                    <a:pt x="9161" y="26343"/>
                    <a:pt x="9552" y="26190"/>
                    <a:pt x="9960" y="26037"/>
                  </a:cubicBezTo>
                  <a:cubicBezTo>
                    <a:pt x="10198" y="26020"/>
                    <a:pt x="10436" y="25986"/>
                    <a:pt x="10691" y="25969"/>
                  </a:cubicBezTo>
                  <a:cubicBezTo>
                    <a:pt x="10844" y="26700"/>
                    <a:pt x="11065" y="27431"/>
                    <a:pt x="11353" y="28145"/>
                  </a:cubicBezTo>
                  <a:cubicBezTo>
                    <a:pt x="11506" y="28094"/>
                    <a:pt x="11676" y="28060"/>
                    <a:pt x="11829" y="28026"/>
                  </a:cubicBezTo>
                  <a:cubicBezTo>
                    <a:pt x="11557" y="27329"/>
                    <a:pt x="11336" y="26632"/>
                    <a:pt x="11183" y="25901"/>
                  </a:cubicBezTo>
                  <a:cubicBezTo>
                    <a:pt x="12033" y="25799"/>
                    <a:pt x="12900" y="25646"/>
                    <a:pt x="13733" y="25459"/>
                  </a:cubicBezTo>
                  <a:lnTo>
                    <a:pt x="13733" y="25459"/>
                  </a:lnTo>
                  <a:cubicBezTo>
                    <a:pt x="13580" y="25986"/>
                    <a:pt x="13427" y="26496"/>
                    <a:pt x="13291" y="27006"/>
                  </a:cubicBezTo>
                  <a:cubicBezTo>
                    <a:pt x="12866" y="27329"/>
                    <a:pt x="12441" y="27652"/>
                    <a:pt x="12033" y="27975"/>
                  </a:cubicBezTo>
                  <a:cubicBezTo>
                    <a:pt x="12560" y="27839"/>
                    <a:pt x="13104" y="27669"/>
                    <a:pt x="13648" y="27499"/>
                  </a:cubicBezTo>
                  <a:cubicBezTo>
                    <a:pt x="13665" y="27414"/>
                    <a:pt x="13682" y="27346"/>
                    <a:pt x="13716" y="27261"/>
                  </a:cubicBezTo>
                  <a:cubicBezTo>
                    <a:pt x="14107" y="26955"/>
                    <a:pt x="14498" y="26666"/>
                    <a:pt x="14888" y="26377"/>
                  </a:cubicBezTo>
                  <a:lnTo>
                    <a:pt x="14888" y="26377"/>
                  </a:lnTo>
                  <a:cubicBezTo>
                    <a:pt x="14786" y="26649"/>
                    <a:pt x="14684" y="26921"/>
                    <a:pt x="14566" y="27193"/>
                  </a:cubicBezTo>
                  <a:cubicBezTo>
                    <a:pt x="14956" y="27057"/>
                    <a:pt x="15330" y="26921"/>
                    <a:pt x="15704" y="26768"/>
                  </a:cubicBezTo>
                  <a:cubicBezTo>
                    <a:pt x="15908" y="26292"/>
                    <a:pt x="16112" y="25799"/>
                    <a:pt x="16333" y="25340"/>
                  </a:cubicBezTo>
                  <a:cubicBezTo>
                    <a:pt x="16758" y="25034"/>
                    <a:pt x="17183" y="24729"/>
                    <a:pt x="17625" y="24423"/>
                  </a:cubicBezTo>
                  <a:lnTo>
                    <a:pt x="17625" y="24423"/>
                  </a:lnTo>
                  <a:cubicBezTo>
                    <a:pt x="17285" y="25085"/>
                    <a:pt x="16928" y="25765"/>
                    <a:pt x="16571" y="26428"/>
                  </a:cubicBezTo>
                  <a:cubicBezTo>
                    <a:pt x="16809" y="26343"/>
                    <a:pt x="17030" y="26241"/>
                    <a:pt x="17268" y="26139"/>
                  </a:cubicBezTo>
                  <a:cubicBezTo>
                    <a:pt x="17523" y="25646"/>
                    <a:pt x="17778" y="25153"/>
                    <a:pt x="18033" y="24661"/>
                  </a:cubicBezTo>
                  <a:cubicBezTo>
                    <a:pt x="18134" y="24491"/>
                    <a:pt x="18219" y="24304"/>
                    <a:pt x="18304" y="24134"/>
                  </a:cubicBezTo>
                  <a:cubicBezTo>
                    <a:pt x="19120" y="23845"/>
                    <a:pt x="19902" y="23505"/>
                    <a:pt x="20684" y="23148"/>
                  </a:cubicBezTo>
                  <a:cubicBezTo>
                    <a:pt x="20735" y="23590"/>
                    <a:pt x="20820" y="24032"/>
                    <a:pt x="20990" y="24474"/>
                  </a:cubicBezTo>
                  <a:lnTo>
                    <a:pt x="21024" y="24542"/>
                  </a:lnTo>
                  <a:cubicBezTo>
                    <a:pt x="21177" y="24474"/>
                    <a:pt x="21313" y="24406"/>
                    <a:pt x="21466" y="24355"/>
                  </a:cubicBezTo>
                  <a:cubicBezTo>
                    <a:pt x="21279" y="23896"/>
                    <a:pt x="21194" y="23420"/>
                    <a:pt x="21160" y="22927"/>
                  </a:cubicBezTo>
                  <a:cubicBezTo>
                    <a:pt x="22247" y="22400"/>
                    <a:pt x="23318" y="21805"/>
                    <a:pt x="24338" y="21177"/>
                  </a:cubicBezTo>
                  <a:lnTo>
                    <a:pt x="24338" y="21177"/>
                  </a:lnTo>
                  <a:cubicBezTo>
                    <a:pt x="24270" y="21363"/>
                    <a:pt x="24219" y="21550"/>
                    <a:pt x="24151" y="21737"/>
                  </a:cubicBezTo>
                  <a:cubicBezTo>
                    <a:pt x="23726" y="22400"/>
                    <a:pt x="23318" y="23063"/>
                    <a:pt x="22927" y="23726"/>
                  </a:cubicBezTo>
                  <a:cubicBezTo>
                    <a:pt x="23318" y="23573"/>
                    <a:pt x="23709" y="23403"/>
                    <a:pt x="24100" y="23233"/>
                  </a:cubicBezTo>
                  <a:cubicBezTo>
                    <a:pt x="24270" y="22825"/>
                    <a:pt x="24406" y="22400"/>
                    <a:pt x="24559" y="21992"/>
                  </a:cubicBezTo>
                  <a:cubicBezTo>
                    <a:pt x="24950" y="21380"/>
                    <a:pt x="25357" y="20786"/>
                    <a:pt x="25782" y="20208"/>
                  </a:cubicBezTo>
                  <a:cubicBezTo>
                    <a:pt x="26224" y="19902"/>
                    <a:pt x="26666" y="19562"/>
                    <a:pt x="27091" y="19222"/>
                  </a:cubicBezTo>
                  <a:lnTo>
                    <a:pt x="27091" y="19222"/>
                  </a:lnTo>
                  <a:cubicBezTo>
                    <a:pt x="26479" y="20412"/>
                    <a:pt x="25850" y="21584"/>
                    <a:pt x="25221" y="22757"/>
                  </a:cubicBezTo>
                  <a:cubicBezTo>
                    <a:pt x="25459" y="22655"/>
                    <a:pt x="25680" y="22553"/>
                    <a:pt x="25901" y="22468"/>
                  </a:cubicBezTo>
                  <a:cubicBezTo>
                    <a:pt x="26615" y="21143"/>
                    <a:pt x="27329" y="19817"/>
                    <a:pt x="28026" y="18491"/>
                  </a:cubicBezTo>
                  <a:cubicBezTo>
                    <a:pt x="28807" y="18134"/>
                    <a:pt x="29606" y="17778"/>
                    <a:pt x="30388" y="17404"/>
                  </a:cubicBezTo>
                  <a:cubicBezTo>
                    <a:pt x="31340" y="17200"/>
                    <a:pt x="32291" y="17013"/>
                    <a:pt x="33260" y="16826"/>
                  </a:cubicBezTo>
                  <a:lnTo>
                    <a:pt x="33260" y="16826"/>
                  </a:lnTo>
                  <a:cubicBezTo>
                    <a:pt x="32954" y="17710"/>
                    <a:pt x="32682" y="18593"/>
                    <a:pt x="32410" y="19494"/>
                  </a:cubicBezTo>
                  <a:cubicBezTo>
                    <a:pt x="32597" y="19392"/>
                    <a:pt x="32801" y="19290"/>
                    <a:pt x="32988" y="19205"/>
                  </a:cubicBezTo>
                  <a:cubicBezTo>
                    <a:pt x="33243" y="18372"/>
                    <a:pt x="33515" y="17540"/>
                    <a:pt x="33804" y="16724"/>
                  </a:cubicBezTo>
                  <a:cubicBezTo>
                    <a:pt x="34093" y="16673"/>
                    <a:pt x="34382" y="16622"/>
                    <a:pt x="34688" y="16571"/>
                  </a:cubicBezTo>
                  <a:lnTo>
                    <a:pt x="34688" y="16571"/>
                  </a:lnTo>
                  <a:cubicBezTo>
                    <a:pt x="34144" y="17438"/>
                    <a:pt x="33617" y="18304"/>
                    <a:pt x="33073" y="19154"/>
                  </a:cubicBezTo>
                  <a:cubicBezTo>
                    <a:pt x="33345" y="19018"/>
                    <a:pt x="33617" y="18882"/>
                    <a:pt x="33872" y="18746"/>
                  </a:cubicBezTo>
                  <a:cubicBezTo>
                    <a:pt x="34008" y="18559"/>
                    <a:pt x="34127" y="18355"/>
                    <a:pt x="34246" y="18151"/>
                  </a:cubicBezTo>
                  <a:cubicBezTo>
                    <a:pt x="34603" y="17591"/>
                    <a:pt x="34960" y="17030"/>
                    <a:pt x="35317" y="16452"/>
                  </a:cubicBezTo>
                  <a:cubicBezTo>
                    <a:pt x="35368" y="16452"/>
                    <a:pt x="35436" y="16435"/>
                    <a:pt x="35504" y="16418"/>
                  </a:cubicBezTo>
                  <a:lnTo>
                    <a:pt x="35504" y="16418"/>
                  </a:lnTo>
                  <a:cubicBezTo>
                    <a:pt x="35317" y="17013"/>
                    <a:pt x="35130" y="17608"/>
                    <a:pt x="34943" y="18202"/>
                  </a:cubicBezTo>
                  <a:cubicBezTo>
                    <a:pt x="35147" y="18100"/>
                    <a:pt x="35334" y="17998"/>
                    <a:pt x="35538" y="17879"/>
                  </a:cubicBezTo>
                  <a:cubicBezTo>
                    <a:pt x="35707" y="17370"/>
                    <a:pt x="35877" y="16843"/>
                    <a:pt x="36030" y="16333"/>
                  </a:cubicBezTo>
                  <a:cubicBezTo>
                    <a:pt x="36115" y="16316"/>
                    <a:pt x="36183" y="16299"/>
                    <a:pt x="36251" y="16282"/>
                  </a:cubicBezTo>
                  <a:cubicBezTo>
                    <a:pt x="36353" y="16435"/>
                    <a:pt x="36438" y="16588"/>
                    <a:pt x="36540" y="16724"/>
                  </a:cubicBezTo>
                  <a:cubicBezTo>
                    <a:pt x="36336" y="17047"/>
                    <a:pt x="36149" y="17353"/>
                    <a:pt x="35945" y="17659"/>
                  </a:cubicBezTo>
                  <a:cubicBezTo>
                    <a:pt x="35942" y="17662"/>
                    <a:pt x="35938" y="17666"/>
                    <a:pt x="35934" y="17669"/>
                  </a:cubicBezTo>
                  <a:lnTo>
                    <a:pt x="35934" y="17669"/>
                  </a:lnTo>
                  <a:cubicBezTo>
                    <a:pt x="37358" y="16904"/>
                    <a:pt x="38750" y="16090"/>
                    <a:pt x="40109" y="15228"/>
                  </a:cubicBezTo>
                  <a:lnTo>
                    <a:pt x="40075" y="15228"/>
                  </a:lnTo>
                  <a:cubicBezTo>
                    <a:pt x="41350" y="14158"/>
                    <a:pt x="42489" y="12968"/>
                    <a:pt x="43321" y="11591"/>
                  </a:cubicBezTo>
                  <a:cubicBezTo>
                    <a:pt x="43644" y="11064"/>
                    <a:pt x="43916" y="10521"/>
                    <a:pt x="44137" y="9960"/>
                  </a:cubicBezTo>
                  <a:cubicBezTo>
                    <a:pt x="44800" y="9518"/>
                    <a:pt x="45429" y="9025"/>
                    <a:pt x="45990" y="8481"/>
                  </a:cubicBezTo>
                  <a:lnTo>
                    <a:pt x="45990" y="8481"/>
                  </a:lnTo>
                  <a:cubicBezTo>
                    <a:pt x="45106" y="10062"/>
                    <a:pt x="44137" y="11625"/>
                    <a:pt x="43151" y="13155"/>
                  </a:cubicBezTo>
                  <a:cubicBezTo>
                    <a:pt x="43542" y="12849"/>
                    <a:pt x="43950" y="12526"/>
                    <a:pt x="44324" y="12186"/>
                  </a:cubicBezTo>
                  <a:cubicBezTo>
                    <a:pt x="45565" y="10198"/>
                    <a:pt x="46737" y="8175"/>
                    <a:pt x="47774" y="6085"/>
                  </a:cubicBezTo>
                  <a:cubicBezTo>
                    <a:pt x="47757" y="5677"/>
                    <a:pt x="47706" y="5252"/>
                    <a:pt x="47604" y="4827"/>
                  </a:cubicBezTo>
                  <a:cubicBezTo>
                    <a:pt x="47587" y="4776"/>
                    <a:pt x="47553" y="4725"/>
                    <a:pt x="47536" y="4657"/>
                  </a:cubicBezTo>
                  <a:cubicBezTo>
                    <a:pt x="47434" y="4640"/>
                    <a:pt x="47315" y="4606"/>
                    <a:pt x="47213" y="4589"/>
                  </a:cubicBezTo>
                  <a:cubicBezTo>
                    <a:pt x="47264" y="4453"/>
                    <a:pt x="47315" y="4317"/>
                    <a:pt x="47366" y="4181"/>
                  </a:cubicBezTo>
                  <a:cubicBezTo>
                    <a:pt x="47281" y="3977"/>
                    <a:pt x="47179" y="3791"/>
                    <a:pt x="47060" y="3587"/>
                  </a:cubicBezTo>
                  <a:cubicBezTo>
                    <a:pt x="46975" y="3909"/>
                    <a:pt x="46873" y="4215"/>
                    <a:pt x="46737" y="4521"/>
                  </a:cubicBezTo>
                  <a:cubicBezTo>
                    <a:pt x="46601" y="4504"/>
                    <a:pt x="46465" y="4504"/>
                    <a:pt x="46346" y="4504"/>
                  </a:cubicBezTo>
                  <a:cubicBezTo>
                    <a:pt x="46040" y="4453"/>
                    <a:pt x="45752" y="4402"/>
                    <a:pt x="45463" y="4351"/>
                  </a:cubicBezTo>
                  <a:cubicBezTo>
                    <a:pt x="45888" y="3943"/>
                    <a:pt x="46329" y="3536"/>
                    <a:pt x="46771" y="3162"/>
                  </a:cubicBezTo>
                  <a:cubicBezTo>
                    <a:pt x="46686" y="3043"/>
                    <a:pt x="46601" y="2924"/>
                    <a:pt x="46499" y="2805"/>
                  </a:cubicBezTo>
                  <a:cubicBezTo>
                    <a:pt x="45939" y="3281"/>
                    <a:pt x="45412" y="3757"/>
                    <a:pt x="44902" y="4266"/>
                  </a:cubicBezTo>
                  <a:cubicBezTo>
                    <a:pt x="44290" y="4164"/>
                    <a:pt x="43678" y="4079"/>
                    <a:pt x="43049" y="4011"/>
                  </a:cubicBezTo>
                  <a:cubicBezTo>
                    <a:pt x="43168" y="3842"/>
                    <a:pt x="43270" y="3655"/>
                    <a:pt x="43389" y="3485"/>
                  </a:cubicBezTo>
                  <a:cubicBezTo>
                    <a:pt x="43712" y="2941"/>
                    <a:pt x="44052" y="2414"/>
                    <a:pt x="44392" y="1887"/>
                  </a:cubicBezTo>
                  <a:cubicBezTo>
                    <a:pt x="44851" y="1955"/>
                    <a:pt x="45327" y="2040"/>
                    <a:pt x="45803" y="2108"/>
                  </a:cubicBezTo>
                  <a:cubicBezTo>
                    <a:pt x="45565" y="1904"/>
                    <a:pt x="45310" y="1717"/>
                    <a:pt x="45038" y="1530"/>
                  </a:cubicBezTo>
                  <a:cubicBezTo>
                    <a:pt x="44902" y="1513"/>
                    <a:pt x="44783" y="1496"/>
                    <a:pt x="44647" y="1479"/>
                  </a:cubicBezTo>
                  <a:cubicBezTo>
                    <a:pt x="44681" y="1428"/>
                    <a:pt x="44698" y="1394"/>
                    <a:pt x="44732" y="1343"/>
                  </a:cubicBezTo>
                  <a:cubicBezTo>
                    <a:pt x="44596" y="1258"/>
                    <a:pt x="44443" y="1190"/>
                    <a:pt x="44307" y="1105"/>
                  </a:cubicBezTo>
                  <a:cubicBezTo>
                    <a:pt x="44273" y="1156"/>
                    <a:pt x="44239" y="1224"/>
                    <a:pt x="44205" y="1275"/>
                  </a:cubicBezTo>
                  <a:cubicBezTo>
                    <a:pt x="44188" y="1309"/>
                    <a:pt x="44154" y="1360"/>
                    <a:pt x="44120" y="1411"/>
                  </a:cubicBezTo>
                  <a:cubicBezTo>
                    <a:pt x="43542" y="1326"/>
                    <a:pt x="42964" y="1258"/>
                    <a:pt x="42370" y="1207"/>
                  </a:cubicBezTo>
                  <a:cubicBezTo>
                    <a:pt x="42590" y="986"/>
                    <a:pt x="42794" y="765"/>
                    <a:pt x="43015" y="544"/>
                  </a:cubicBezTo>
                  <a:cubicBezTo>
                    <a:pt x="42845" y="493"/>
                    <a:pt x="42675" y="442"/>
                    <a:pt x="42506" y="391"/>
                  </a:cubicBezTo>
                  <a:cubicBezTo>
                    <a:pt x="42421" y="476"/>
                    <a:pt x="42336" y="561"/>
                    <a:pt x="42251" y="663"/>
                  </a:cubicBezTo>
                  <a:cubicBezTo>
                    <a:pt x="42319" y="561"/>
                    <a:pt x="42404" y="476"/>
                    <a:pt x="42472" y="391"/>
                  </a:cubicBezTo>
                  <a:cubicBezTo>
                    <a:pt x="42302" y="341"/>
                    <a:pt x="42149" y="307"/>
                    <a:pt x="41979" y="273"/>
                  </a:cubicBezTo>
                  <a:cubicBezTo>
                    <a:pt x="41758" y="544"/>
                    <a:pt x="41520" y="833"/>
                    <a:pt x="41299" y="1122"/>
                  </a:cubicBezTo>
                  <a:cubicBezTo>
                    <a:pt x="40721" y="1071"/>
                    <a:pt x="40126" y="1037"/>
                    <a:pt x="39531" y="1003"/>
                  </a:cubicBezTo>
                  <a:cubicBezTo>
                    <a:pt x="39582" y="680"/>
                    <a:pt x="39633" y="341"/>
                    <a:pt x="39701" y="1"/>
                  </a:cubicBezTo>
                  <a:close/>
                </a:path>
              </a:pathLst>
            </a:custGeom>
            <a:solidFill>
              <a:srgbClr val="BB6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6100" y="365150"/>
            <a:ext cx="76917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9" name="Google Shape;29;p5"/>
          <p:cNvSpPr txBox="1">
            <a:spLocks noGrp="1"/>
          </p:cNvSpPr>
          <p:nvPr>
            <p:ph type="subTitle" idx="1"/>
          </p:nvPr>
        </p:nvSpPr>
        <p:spPr>
          <a:xfrm>
            <a:off x="2352300" y="3214439"/>
            <a:ext cx="1738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30" name="Google Shape;30;p5"/>
          <p:cNvSpPr txBox="1">
            <a:spLocks noGrp="1"/>
          </p:cNvSpPr>
          <p:nvPr>
            <p:ph type="subTitle" idx="2"/>
          </p:nvPr>
        </p:nvSpPr>
        <p:spPr>
          <a:xfrm>
            <a:off x="2352300" y="3524517"/>
            <a:ext cx="1738200" cy="873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31" name="Google Shape;31;p5"/>
          <p:cNvSpPr txBox="1">
            <a:spLocks noGrp="1"/>
          </p:cNvSpPr>
          <p:nvPr>
            <p:ph type="subTitle" idx="3"/>
          </p:nvPr>
        </p:nvSpPr>
        <p:spPr>
          <a:xfrm>
            <a:off x="5053500" y="1807525"/>
            <a:ext cx="1738200" cy="629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32" name="Google Shape;32;p5"/>
          <p:cNvSpPr txBox="1">
            <a:spLocks noGrp="1"/>
          </p:cNvSpPr>
          <p:nvPr>
            <p:ph type="subTitle" idx="4"/>
          </p:nvPr>
        </p:nvSpPr>
        <p:spPr>
          <a:xfrm>
            <a:off x="5053500" y="2393676"/>
            <a:ext cx="1738200" cy="873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726100" y="365150"/>
            <a:ext cx="76917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8"/>
          <p:cNvSpPr/>
          <p:nvPr/>
        </p:nvSpPr>
        <p:spPr>
          <a:xfrm>
            <a:off x="1041180" y="790427"/>
            <a:ext cx="6618895" cy="3757622"/>
          </a:xfrm>
          <a:custGeom>
            <a:avLst/>
            <a:gdLst/>
            <a:ahLst/>
            <a:cxnLst/>
            <a:rect l="l" t="t" r="r" b="b"/>
            <a:pathLst>
              <a:path w="224903" h="127680" extrusionOk="0">
                <a:moveTo>
                  <a:pt x="205633" y="99999"/>
                </a:moveTo>
                <a:cubicBezTo>
                  <a:pt x="205632" y="100000"/>
                  <a:pt x="205631" y="100001"/>
                  <a:pt x="205630" y="100002"/>
                </a:cubicBezTo>
                <a:lnTo>
                  <a:pt x="205630" y="100002"/>
                </a:lnTo>
                <a:cubicBezTo>
                  <a:pt x="205631" y="100001"/>
                  <a:pt x="205632" y="100000"/>
                  <a:pt x="205633" y="99999"/>
                </a:cubicBezTo>
                <a:close/>
                <a:moveTo>
                  <a:pt x="194445" y="109419"/>
                </a:moveTo>
                <a:cubicBezTo>
                  <a:pt x="194164" y="109848"/>
                  <a:pt x="193503" y="110278"/>
                  <a:pt x="192710" y="110691"/>
                </a:cubicBezTo>
                <a:cubicBezTo>
                  <a:pt x="193189" y="110262"/>
                  <a:pt x="193751" y="109832"/>
                  <a:pt x="194445" y="109419"/>
                </a:cubicBezTo>
                <a:close/>
                <a:moveTo>
                  <a:pt x="192032" y="110113"/>
                </a:moveTo>
                <a:lnTo>
                  <a:pt x="192032" y="110113"/>
                </a:lnTo>
                <a:cubicBezTo>
                  <a:pt x="192148" y="110245"/>
                  <a:pt x="191900" y="110708"/>
                  <a:pt x="191570" y="111220"/>
                </a:cubicBezTo>
                <a:cubicBezTo>
                  <a:pt x="191140" y="111385"/>
                  <a:pt x="190710" y="111567"/>
                  <a:pt x="190297" y="111716"/>
                </a:cubicBezTo>
                <a:cubicBezTo>
                  <a:pt x="190396" y="111551"/>
                  <a:pt x="190495" y="111385"/>
                  <a:pt x="190578" y="111220"/>
                </a:cubicBezTo>
                <a:cubicBezTo>
                  <a:pt x="191074" y="110857"/>
                  <a:pt x="191553" y="110493"/>
                  <a:pt x="192032" y="110113"/>
                </a:cubicBezTo>
                <a:close/>
                <a:moveTo>
                  <a:pt x="74235" y="113815"/>
                </a:moveTo>
                <a:lnTo>
                  <a:pt x="74235" y="113815"/>
                </a:lnTo>
                <a:cubicBezTo>
                  <a:pt x="74362" y="113826"/>
                  <a:pt x="74480" y="113830"/>
                  <a:pt x="74590" y="113831"/>
                </a:cubicBezTo>
                <a:lnTo>
                  <a:pt x="74590" y="113831"/>
                </a:lnTo>
                <a:lnTo>
                  <a:pt x="74235" y="113815"/>
                </a:lnTo>
                <a:close/>
                <a:moveTo>
                  <a:pt x="143264" y="125449"/>
                </a:moveTo>
                <a:cubicBezTo>
                  <a:pt x="143760" y="125449"/>
                  <a:pt x="144272" y="125680"/>
                  <a:pt x="145049" y="125879"/>
                </a:cubicBezTo>
                <a:cubicBezTo>
                  <a:pt x="144768" y="125879"/>
                  <a:pt x="144405" y="125895"/>
                  <a:pt x="144025" y="125895"/>
                </a:cubicBezTo>
                <a:cubicBezTo>
                  <a:pt x="143413" y="125895"/>
                  <a:pt x="142769" y="125846"/>
                  <a:pt x="142488" y="125631"/>
                </a:cubicBezTo>
                <a:cubicBezTo>
                  <a:pt x="142769" y="125498"/>
                  <a:pt x="143016" y="125449"/>
                  <a:pt x="143264" y="125449"/>
                </a:cubicBezTo>
                <a:close/>
                <a:moveTo>
                  <a:pt x="193801" y="1"/>
                </a:moveTo>
                <a:cubicBezTo>
                  <a:pt x="193751" y="100"/>
                  <a:pt x="193503" y="116"/>
                  <a:pt x="193140" y="166"/>
                </a:cubicBezTo>
                <a:cubicBezTo>
                  <a:pt x="192776" y="232"/>
                  <a:pt x="192280" y="282"/>
                  <a:pt x="191751" y="315"/>
                </a:cubicBezTo>
                <a:cubicBezTo>
                  <a:pt x="190694" y="447"/>
                  <a:pt x="189454" y="662"/>
                  <a:pt x="188578" y="943"/>
                </a:cubicBezTo>
                <a:cubicBezTo>
                  <a:pt x="188694" y="1042"/>
                  <a:pt x="188909" y="1075"/>
                  <a:pt x="189190" y="1075"/>
                </a:cubicBezTo>
                <a:cubicBezTo>
                  <a:pt x="189289" y="1075"/>
                  <a:pt x="189405" y="1075"/>
                  <a:pt x="189520" y="1058"/>
                </a:cubicBezTo>
                <a:cubicBezTo>
                  <a:pt x="189967" y="1025"/>
                  <a:pt x="190529" y="992"/>
                  <a:pt x="191123" y="910"/>
                </a:cubicBezTo>
                <a:cubicBezTo>
                  <a:pt x="191421" y="860"/>
                  <a:pt x="191735" y="844"/>
                  <a:pt x="192049" y="827"/>
                </a:cubicBezTo>
                <a:cubicBezTo>
                  <a:pt x="192363" y="794"/>
                  <a:pt x="192677" y="778"/>
                  <a:pt x="192991" y="761"/>
                </a:cubicBezTo>
                <a:cubicBezTo>
                  <a:pt x="193189" y="744"/>
                  <a:pt x="193387" y="744"/>
                  <a:pt x="193586" y="744"/>
                </a:cubicBezTo>
                <a:lnTo>
                  <a:pt x="194660" y="744"/>
                </a:lnTo>
                <a:cubicBezTo>
                  <a:pt x="194627" y="943"/>
                  <a:pt x="194396" y="1125"/>
                  <a:pt x="194015" y="1273"/>
                </a:cubicBezTo>
                <a:cubicBezTo>
                  <a:pt x="193883" y="1323"/>
                  <a:pt x="193718" y="1372"/>
                  <a:pt x="193536" y="1422"/>
                </a:cubicBezTo>
                <a:cubicBezTo>
                  <a:pt x="192991" y="1372"/>
                  <a:pt x="192462" y="1339"/>
                  <a:pt x="191917" y="1339"/>
                </a:cubicBezTo>
                <a:cubicBezTo>
                  <a:pt x="188264" y="1339"/>
                  <a:pt x="184678" y="2529"/>
                  <a:pt x="181142" y="4000"/>
                </a:cubicBezTo>
                <a:cubicBezTo>
                  <a:pt x="178448" y="4843"/>
                  <a:pt x="171805" y="8363"/>
                  <a:pt x="167508" y="9107"/>
                </a:cubicBezTo>
                <a:cubicBezTo>
                  <a:pt x="166963" y="9404"/>
                  <a:pt x="166120" y="9801"/>
                  <a:pt x="165938" y="9999"/>
                </a:cubicBezTo>
                <a:cubicBezTo>
                  <a:pt x="160699" y="11519"/>
                  <a:pt x="155295" y="12610"/>
                  <a:pt x="149825" y="13469"/>
                </a:cubicBezTo>
                <a:cubicBezTo>
                  <a:pt x="149875" y="13387"/>
                  <a:pt x="149858" y="13321"/>
                  <a:pt x="149776" y="13255"/>
                </a:cubicBezTo>
                <a:lnTo>
                  <a:pt x="147710" y="13800"/>
                </a:lnTo>
                <a:cubicBezTo>
                  <a:pt x="147627" y="13800"/>
                  <a:pt x="147545" y="13816"/>
                  <a:pt x="147462" y="13833"/>
                </a:cubicBezTo>
                <a:cubicBezTo>
                  <a:pt x="147528" y="13717"/>
                  <a:pt x="148173" y="13453"/>
                  <a:pt x="147578" y="13453"/>
                </a:cubicBezTo>
                <a:lnTo>
                  <a:pt x="147561" y="13453"/>
                </a:lnTo>
                <a:cubicBezTo>
                  <a:pt x="147528" y="13602"/>
                  <a:pt x="147231" y="13767"/>
                  <a:pt x="146768" y="13932"/>
                </a:cubicBezTo>
                <a:cubicBezTo>
                  <a:pt x="145611" y="14097"/>
                  <a:pt x="144454" y="14263"/>
                  <a:pt x="143297" y="14411"/>
                </a:cubicBezTo>
                <a:cubicBezTo>
                  <a:pt x="143248" y="14411"/>
                  <a:pt x="143182" y="14411"/>
                  <a:pt x="143116" y="14395"/>
                </a:cubicBezTo>
                <a:cubicBezTo>
                  <a:pt x="143066" y="14411"/>
                  <a:pt x="143016" y="14428"/>
                  <a:pt x="142967" y="14444"/>
                </a:cubicBezTo>
                <a:cubicBezTo>
                  <a:pt x="142025" y="14577"/>
                  <a:pt x="141083" y="14692"/>
                  <a:pt x="140141" y="14808"/>
                </a:cubicBezTo>
                <a:lnTo>
                  <a:pt x="140042" y="14808"/>
                </a:lnTo>
                <a:cubicBezTo>
                  <a:pt x="139959" y="14808"/>
                  <a:pt x="139843" y="14808"/>
                  <a:pt x="139711" y="14825"/>
                </a:cubicBezTo>
                <a:cubicBezTo>
                  <a:pt x="139496" y="14891"/>
                  <a:pt x="139232" y="14907"/>
                  <a:pt x="139001" y="14957"/>
                </a:cubicBezTo>
                <a:cubicBezTo>
                  <a:pt x="133349" y="15651"/>
                  <a:pt x="127713" y="16262"/>
                  <a:pt x="122210" y="17072"/>
                </a:cubicBezTo>
                <a:cubicBezTo>
                  <a:pt x="103817" y="19749"/>
                  <a:pt x="85407" y="22426"/>
                  <a:pt x="67014" y="25104"/>
                </a:cubicBezTo>
                <a:cubicBezTo>
                  <a:pt x="65328" y="25352"/>
                  <a:pt x="63659" y="25599"/>
                  <a:pt x="61973" y="25864"/>
                </a:cubicBezTo>
                <a:cubicBezTo>
                  <a:pt x="60998" y="25616"/>
                  <a:pt x="59957" y="25368"/>
                  <a:pt x="60040" y="24938"/>
                </a:cubicBezTo>
                <a:lnTo>
                  <a:pt x="60040" y="24938"/>
                </a:lnTo>
                <a:cubicBezTo>
                  <a:pt x="57776" y="26112"/>
                  <a:pt x="53429" y="24790"/>
                  <a:pt x="49711" y="26723"/>
                </a:cubicBezTo>
                <a:cubicBezTo>
                  <a:pt x="48802" y="26723"/>
                  <a:pt x="50389" y="26294"/>
                  <a:pt x="49876" y="26178"/>
                </a:cubicBezTo>
                <a:lnTo>
                  <a:pt x="49876" y="26178"/>
                </a:lnTo>
                <a:cubicBezTo>
                  <a:pt x="48967" y="26756"/>
                  <a:pt x="47777" y="27103"/>
                  <a:pt x="45497" y="27434"/>
                </a:cubicBezTo>
                <a:lnTo>
                  <a:pt x="45728" y="27269"/>
                </a:lnTo>
                <a:lnTo>
                  <a:pt x="45728" y="27269"/>
                </a:lnTo>
                <a:cubicBezTo>
                  <a:pt x="44175" y="27665"/>
                  <a:pt x="42836" y="27996"/>
                  <a:pt x="41597" y="28310"/>
                </a:cubicBezTo>
                <a:cubicBezTo>
                  <a:pt x="40969" y="28458"/>
                  <a:pt x="40374" y="28607"/>
                  <a:pt x="39779" y="28756"/>
                </a:cubicBezTo>
                <a:cubicBezTo>
                  <a:pt x="39200" y="28905"/>
                  <a:pt x="38622" y="29053"/>
                  <a:pt x="38027" y="29202"/>
                </a:cubicBezTo>
                <a:cubicBezTo>
                  <a:pt x="35697" y="29814"/>
                  <a:pt x="33251" y="30475"/>
                  <a:pt x="29814" y="31780"/>
                </a:cubicBezTo>
                <a:lnTo>
                  <a:pt x="30491" y="31978"/>
                </a:lnTo>
                <a:cubicBezTo>
                  <a:pt x="29037" y="32557"/>
                  <a:pt x="28673" y="32540"/>
                  <a:pt x="27946" y="32755"/>
                </a:cubicBezTo>
                <a:cubicBezTo>
                  <a:pt x="27715" y="33020"/>
                  <a:pt x="27682" y="33119"/>
                  <a:pt x="27814" y="33119"/>
                </a:cubicBezTo>
                <a:cubicBezTo>
                  <a:pt x="28012" y="33119"/>
                  <a:pt x="28657" y="32821"/>
                  <a:pt x="29318" y="32557"/>
                </a:cubicBezTo>
                <a:cubicBezTo>
                  <a:pt x="29962" y="32292"/>
                  <a:pt x="30624" y="32028"/>
                  <a:pt x="30871" y="32028"/>
                </a:cubicBezTo>
                <a:cubicBezTo>
                  <a:pt x="31020" y="32028"/>
                  <a:pt x="31037" y="32111"/>
                  <a:pt x="30805" y="32375"/>
                </a:cubicBezTo>
                <a:lnTo>
                  <a:pt x="30789" y="32375"/>
                </a:lnTo>
                <a:cubicBezTo>
                  <a:pt x="30227" y="32375"/>
                  <a:pt x="29318" y="32639"/>
                  <a:pt x="28244" y="33053"/>
                </a:cubicBezTo>
                <a:cubicBezTo>
                  <a:pt x="27715" y="33267"/>
                  <a:pt x="27137" y="33532"/>
                  <a:pt x="26542" y="33813"/>
                </a:cubicBezTo>
                <a:cubicBezTo>
                  <a:pt x="26244" y="33962"/>
                  <a:pt x="25947" y="34094"/>
                  <a:pt x="25649" y="34242"/>
                </a:cubicBezTo>
                <a:cubicBezTo>
                  <a:pt x="25352" y="34391"/>
                  <a:pt x="25054" y="34556"/>
                  <a:pt x="24757" y="34722"/>
                </a:cubicBezTo>
                <a:cubicBezTo>
                  <a:pt x="24162" y="35036"/>
                  <a:pt x="23567" y="35350"/>
                  <a:pt x="23022" y="35647"/>
                </a:cubicBezTo>
                <a:cubicBezTo>
                  <a:pt x="22460" y="35945"/>
                  <a:pt x="21947" y="36259"/>
                  <a:pt x="21468" y="36507"/>
                </a:cubicBezTo>
                <a:cubicBezTo>
                  <a:pt x="20989" y="36754"/>
                  <a:pt x="20543" y="36969"/>
                  <a:pt x="20179" y="37101"/>
                </a:cubicBezTo>
                <a:cubicBezTo>
                  <a:pt x="19816" y="37234"/>
                  <a:pt x="19535" y="37333"/>
                  <a:pt x="19303" y="37333"/>
                </a:cubicBezTo>
                <a:lnTo>
                  <a:pt x="19287" y="37333"/>
                </a:lnTo>
                <a:cubicBezTo>
                  <a:pt x="17254" y="38738"/>
                  <a:pt x="20146" y="37333"/>
                  <a:pt x="18163" y="38754"/>
                </a:cubicBezTo>
                <a:lnTo>
                  <a:pt x="17469" y="38919"/>
                </a:lnTo>
                <a:lnTo>
                  <a:pt x="17204" y="39580"/>
                </a:lnTo>
                <a:cubicBezTo>
                  <a:pt x="16560" y="40060"/>
                  <a:pt x="16031" y="40357"/>
                  <a:pt x="15634" y="40522"/>
                </a:cubicBezTo>
                <a:cubicBezTo>
                  <a:pt x="15370" y="40638"/>
                  <a:pt x="15155" y="40688"/>
                  <a:pt x="15023" y="40688"/>
                </a:cubicBezTo>
                <a:cubicBezTo>
                  <a:pt x="14957" y="40688"/>
                  <a:pt x="14907" y="40688"/>
                  <a:pt x="14874" y="40655"/>
                </a:cubicBezTo>
                <a:cubicBezTo>
                  <a:pt x="15188" y="40423"/>
                  <a:pt x="15684" y="39878"/>
                  <a:pt x="15998" y="39597"/>
                </a:cubicBezTo>
                <a:lnTo>
                  <a:pt x="15998" y="39597"/>
                </a:lnTo>
                <a:cubicBezTo>
                  <a:pt x="15073" y="40142"/>
                  <a:pt x="13949" y="41134"/>
                  <a:pt x="13056" y="42092"/>
                </a:cubicBezTo>
                <a:cubicBezTo>
                  <a:pt x="12594" y="42555"/>
                  <a:pt x="12197" y="43018"/>
                  <a:pt x="11867" y="43381"/>
                </a:cubicBezTo>
                <a:cubicBezTo>
                  <a:pt x="11586" y="43712"/>
                  <a:pt x="11354" y="43943"/>
                  <a:pt x="11206" y="44092"/>
                </a:cubicBezTo>
                <a:cubicBezTo>
                  <a:pt x="11767" y="43580"/>
                  <a:pt x="12329" y="43051"/>
                  <a:pt x="12924" y="42572"/>
                </a:cubicBezTo>
                <a:lnTo>
                  <a:pt x="12924" y="42572"/>
                </a:lnTo>
                <a:cubicBezTo>
                  <a:pt x="10611" y="45001"/>
                  <a:pt x="8181" y="47860"/>
                  <a:pt x="6198" y="51000"/>
                </a:cubicBezTo>
                <a:cubicBezTo>
                  <a:pt x="4199" y="54107"/>
                  <a:pt x="2662" y="57544"/>
                  <a:pt x="1934" y="60733"/>
                </a:cubicBezTo>
                <a:cubicBezTo>
                  <a:pt x="2050" y="60601"/>
                  <a:pt x="2166" y="60469"/>
                  <a:pt x="2298" y="60337"/>
                </a:cubicBezTo>
                <a:lnTo>
                  <a:pt x="2298" y="60337"/>
                </a:lnTo>
                <a:cubicBezTo>
                  <a:pt x="2001" y="61543"/>
                  <a:pt x="1786" y="62386"/>
                  <a:pt x="1620" y="63047"/>
                </a:cubicBezTo>
                <a:cubicBezTo>
                  <a:pt x="1439" y="63708"/>
                  <a:pt x="1323" y="64204"/>
                  <a:pt x="1158" y="64716"/>
                </a:cubicBezTo>
                <a:cubicBezTo>
                  <a:pt x="877" y="65724"/>
                  <a:pt x="513" y="66815"/>
                  <a:pt x="414" y="69575"/>
                </a:cubicBezTo>
                <a:lnTo>
                  <a:pt x="381" y="69377"/>
                </a:lnTo>
                <a:lnTo>
                  <a:pt x="381" y="69377"/>
                </a:lnTo>
                <a:cubicBezTo>
                  <a:pt x="447" y="69922"/>
                  <a:pt x="530" y="70566"/>
                  <a:pt x="563" y="71260"/>
                </a:cubicBezTo>
                <a:cubicBezTo>
                  <a:pt x="629" y="71955"/>
                  <a:pt x="645" y="72698"/>
                  <a:pt x="712" y="73442"/>
                </a:cubicBezTo>
                <a:cubicBezTo>
                  <a:pt x="645" y="73244"/>
                  <a:pt x="612" y="73161"/>
                  <a:pt x="563" y="73161"/>
                </a:cubicBezTo>
                <a:cubicBezTo>
                  <a:pt x="480" y="73161"/>
                  <a:pt x="431" y="73607"/>
                  <a:pt x="381" y="74037"/>
                </a:cubicBezTo>
                <a:cubicBezTo>
                  <a:pt x="331" y="74417"/>
                  <a:pt x="298" y="74781"/>
                  <a:pt x="216" y="74781"/>
                </a:cubicBezTo>
                <a:cubicBezTo>
                  <a:pt x="166" y="74781"/>
                  <a:pt x="100" y="74648"/>
                  <a:pt x="1" y="74301"/>
                </a:cubicBezTo>
                <a:lnTo>
                  <a:pt x="1" y="74301"/>
                </a:lnTo>
                <a:cubicBezTo>
                  <a:pt x="150" y="74979"/>
                  <a:pt x="249" y="75541"/>
                  <a:pt x="365" y="75987"/>
                </a:cubicBezTo>
                <a:cubicBezTo>
                  <a:pt x="480" y="76433"/>
                  <a:pt x="579" y="76780"/>
                  <a:pt x="662" y="77061"/>
                </a:cubicBezTo>
                <a:cubicBezTo>
                  <a:pt x="827" y="77606"/>
                  <a:pt x="959" y="77871"/>
                  <a:pt x="1075" y="78086"/>
                </a:cubicBezTo>
                <a:cubicBezTo>
                  <a:pt x="1307" y="78482"/>
                  <a:pt x="1505" y="78664"/>
                  <a:pt x="2397" y="80267"/>
                </a:cubicBezTo>
                <a:lnTo>
                  <a:pt x="2348" y="81143"/>
                </a:lnTo>
                <a:cubicBezTo>
                  <a:pt x="2711" y="81672"/>
                  <a:pt x="2926" y="81936"/>
                  <a:pt x="3207" y="82382"/>
                </a:cubicBezTo>
                <a:cubicBezTo>
                  <a:pt x="3356" y="82597"/>
                  <a:pt x="3521" y="82862"/>
                  <a:pt x="3719" y="83209"/>
                </a:cubicBezTo>
                <a:cubicBezTo>
                  <a:pt x="3802" y="83391"/>
                  <a:pt x="3918" y="83605"/>
                  <a:pt x="4050" y="83837"/>
                </a:cubicBezTo>
                <a:cubicBezTo>
                  <a:pt x="4165" y="84068"/>
                  <a:pt x="4298" y="84332"/>
                  <a:pt x="4479" y="84613"/>
                </a:cubicBezTo>
                <a:cubicBezTo>
                  <a:pt x="4182" y="84233"/>
                  <a:pt x="4050" y="84085"/>
                  <a:pt x="3984" y="84085"/>
                </a:cubicBezTo>
                <a:lnTo>
                  <a:pt x="3967" y="84085"/>
                </a:lnTo>
                <a:cubicBezTo>
                  <a:pt x="3901" y="84134"/>
                  <a:pt x="3918" y="84349"/>
                  <a:pt x="3967" y="84564"/>
                </a:cubicBezTo>
                <a:cubicBezTo>
                  <a:pt x="4000" y="84779"/>
                  <a:pt x="4017" y="85010"/>
                  <a:pt x="3918" y="85010"/>
                </a:cubicBezTo>
                <a:cubicBezTo>
                  <a:pt x="3818" y="85010"/>
                  <a:pt x="3637" y="84828"/>
                  <a:pt x="3290" y="84349"/>
                </a:cubicBezTo>
                <a:lnTo>
                  <a:pt x="3290" y="84349"/>
                </a:lnTo>
                <a:cubicBezTo>
                  <a:pt x="4248" y="87142"/>
                  <a:pt x="5702" y="88844"/>
                  <a:pt x="6876" y="90166"/>
                </a:cubicBezTo>
                <a:cubicBezTo>
                  <a:pt x="7487" y="90811"/>
                  <a:pt x="8033" y="91373"/>
                  <a:pt x="8479" y="91934"/>
                </a:cubicBezTo>
                <a:cubicBezTo>
                  <a:pt x="8958" y="92480"/>
                  <a:pt x="9322" y="93042"/>
                  <a:pt x="9586" y="93736"/>
                </a:cubicBezTo>
                <a:cubicBezTo>
                  <a:pt x="9850" y="93851"/>
                  <a:pt x="10032" y="93917"/>
                  <a:pt x="10131" y="93917"/>
                </a:cubicBezTo>
                <a:cubicBezTo>
                  <a:pt x="10528" y="93917"/>
                  <a:pt x="9867" y="93141"/>
                  <a:pt x="9156" y="92314"/>
                </a:cubicBezTo>
                <a:cubicBezTo>
                  <a:pt x="8694" y="91802"/>
                  <a:pt x="8231" y="91240"/>
                  <a:pt x="7933" y="90877"/>
                </a:cubicBezTo>
                <a:cubicBezTo>
                  <a:pt x="7735" y="90645"/>
                  <a:pt x="7619" y="90480"/>
                  <a:pt x="7652" y="90480"/>
                </a:cubicBezTo>
                <a:cubicBezTo>
                  <a:pt x="7652" y="90480"/>
                  <a:pt x="7702" y="90530"/>
                  <a:pt x="7801" y="90612"/>
                </a:cubicBezTo>
                <a:cubicBezTo>
                  <a:pt x="7702" y="90397"/>
                  <a:pt x="7702" y="90298"/>
                  <a:pt x="7785" y="90298"/>
                </a:cubicBezTo>
                <a:cubicBezTo>
                  <a:pt x="7917" y="90298"/>
                  <a:pt x="8264" y="90563"/>
                  <a:pt x="8694" y="90959"/>
                </a:cubicBezTo>
                <a:cubicBezTo>
                  <a:pt x="9024" y="91273"/>
                  <a:pt x="9454" y="91637"/>
                  <a:pt x="9834" y="92017"/>
                </a:cubicBezTo>
                <a:cubicBezTo>
                  <a:pt x="10231" y="92381"/>
                  <a:pt x="10594" y="92794"/>
                  <a:pt x="10908" y="93108"/>
                </a:cubicBezTo>
                <a:cubicBezTo>
                  <a:pt x="11536" y="93719"/>
                  <a:pt x="11867" y="94496"/>
                  <a:pt x="12528" y="95454"/>
                </a:cubicBezTo>
                <a:cubicBezTo>
                  <a:pt x="12842" y="95934"/>
                  <a:pt x="13238" y="96479"/>
                  <a:pt x="13800" y="97057"/>
                </a:cubicBezTo>
                <a:cubicBezTo>
                  <a:pt x="14081" y="97338"/>
                  <a:pt x="14395" y="97652"/>
                  <a:pt x="14759" y="97966"/>
                </a:cubicBezTo>
                <a:cubicBezTo>
                  <a:pt x="15122" y="98264"/>
                  <a:pt x="15519" y="98561"/>
                  <a:pt x="15965" y="98875"/>
                </a:cubicBezTo>
                <a:cubicBezTo>
                  <a:pt x="15651" y="98660"/>
                  <a:pt x="15568" y="98677"/>
                  <a:pt x="15221" y="98429"/>
                </a:cubicBezTo>
                <a:lnTo>
                  <a:pt x="15221" y="98429"/>
                </a:lnTo>
                <a:cubicBezTo>
                  <a:pt x="15849" y="99024"/>
                  <a:pt x="16593" y="99454"/>
                  <a:pt x="17386" y="99867"/>
                </a:cubicBezTo>
                <a:cubicBezTo>
                  <a:pt x="17783" y="100082"/>
                  <a:pt x="18179" y="100313"/>
                  <a:pt x="18593" y="100561"/>
                </a:cubicBezTo>
                <a:cubicBezTo>
                  <a:pt x="19006" y="100809"/>
                  <a:pt x="19419" y="101090"/>
                  <a:pt x="19832" y="101453"/>
                </a:cubicBezTo>
                <a:cubicBezTo>
                  <a:pt x="20477" y="101503"/>
                  <a:pt x="21088" y="101800"/>
                  <a:pt x="21600" y="102065"/>
                </a:cubicBezTo>
                <a:cubicBezTo>
                  <a:pt x="21947" y="102230"/>
                  <a:pt x="22245" y="102379"/>
                  <a:pt x="22509" y="102379"/>
                </a:cubicBezTo>
                <a:cubicBezTo>
                  <a:pt x="22641" y="102379"/>
                  <a:pt x="22757" y="102329"/>
                  <a:pt x="22873" y="102247"/>
                </a:cubicBezTo>
                <a:cubicBezTo>
                  <a:pt x="22228" y="101966"/>
                  <a:pt x="21617" y="101652"/>
                  <a:pt x="20972" y="101371"/>
                </a:cubicBezTo>
                <a:cubicBezTo>
                  <a:pt x="20344" y="101073"/>
                  <a:pt x="19733" y="100726"/>
                  <a:pt x="19105" y="100412"/>
                </a:cubicBezTo>
                <a:lnTo>
                  <a:pt x="19105" y="100412"/>
                </a:lnTo>
                <a:cubicBezTo>
                  <a:pt x="19650" y="100660"/>
                  <a:pt x="20196" y="100875"/>
                  <a:pt x="20774" y="101073"/>
                </a:cubicBezTo>
                <a:cubicBezTo>
                  <a:pt x="21352" y="101272"/>
                  <a:pt x="21947" y="101453"/>
                  <a:pt x="22592" y="101668"/>
                </a:cubicBezTo>
                <a:cubicBezTo>
                  <a:pt x="23220" y="101883"/>
                  <a:pt x="23897" y="102098"/>
                  <a:pt x="24625" y="102412"/>
                </a:cubicBezTo>
                <a:cubicBezTo>
                  <a:pt x="25352" y="102709"/>
                  <a:pt x="26128" y="103056"/>
                  <a:pt x="26988" y="103519"/>
                </a:cubicBezTo>
                <a:lnTo>
                  <a:pt x="26905" y="103519"/>
                </a:lnTo>
                <a:cubicBezTo>
                  <a:pt x="26492" y="103519"/>
                  <a:pt x="25467" y="103271"/>
                  <a:pt x="24740" y="103089"/>
                </a:cubicBezTo>
                <a:lnTo>
                  <a:pt x="24740" y="103089"/>
                </a:lnTo>
                <a:cubicBezTo>
                  <a:pt x="25699" y="103734"/>
                  <a:pt x="26806" y="103800"/>
                  <a:pt x="27831" y="104411"/>
                </a:cubicBezTo>
                <a:cubicBezTo>
                  <a:pt x="27765" y="104478"/>
                  <a:pt x="27649" y="104511"/>
                  <a:pt x="27484" y="104511"/>
                </a:cubicBezTo>
                <a:cubicBezTo>
                  <a:pt x="26971" y="104511"/>
                  <a:pt x="25996" y="104180"/>
                  <a:pt x="24906" y="103717"/>
                </a:cubicBezTo>
                <a:cubicBezTo>
                  <a:pt x="24178" y="103436"/>
                  <a:pt x="23418" y="103056"/>
                  <a:pt x="22658" y="102742"/>
                </a:cubicBezTo>
                <a:cubicBezTo>
                  <a:pt x="21914" y="102428"/>
                  <a:pt x="21187" y="102114"/>
                  <a:pt x="20559" y="101949"/>
                </a:cubicBezTo>
                <a:lnTo>
                  <a:pt x="20559" y="101949"/>
                </a:lnTo>
                <a:cubicBezTo>
                  <a:pt x="21038" y="102362"/>
                  <a:pt x="22162" y="102841"/>
                  <a:pt x="23022" y="103139"/>
                </a:cubicBezTo>
                <a:cubicBezTo>
                  <a:pt x="23864" y="103453"/>
                  <a:pt x="24393" y="103684"/>
                  <a:pt x="23650" y="103783"/>
                </a:cubicBezTo>
                <a:lnTo>
                  <a:pt x="23864" y="103783"/>
                </a:lnTo>
                <a:cubicBezTo>
                  <a:pt x="24311" y="103783"/>
                  <a:pt x="24773" y="103866"/>
                  <a:pt x="25236" y="104015"/>
                </a:cubicBezTo>
                <a:cubicBezTo>
                  <a:pt x="25765" y="104180"/>
                  <a:pt x="26310" y="104444"/>
                  <a:pt x="26905" y="104692"/>
                </a:cubicBezTo>
                <a:cubicBezTo>
                  <a:pt x="28079" y="105205"/>
                  <a:pt x="29417" y="105783"/>
                  <a:pt x="31004" y="105866"/>
                </a:cubicBezTo>
                <a:lnTo>
                  <a:pt x="30673" y="106229"/>
                </a:lnTo>
                <a:cubicBezTo>
                  <a:pt x="31169" y="106295"/>
                  <a:pt x="32193" y="106411"/>
                  <a:pt x="33053" y="106642"/>
                </a:cubicBezTo>
                <a:cubicBezTo>
                  <a:pt x="32474" y="106709"/>
                  <a:pt x="31913" y="106725"/>
                  <a:pt x="31334" y="106758"/>
                </a:cubicBezTo>
                <a:cubicBezTo>
                  <a:pt x="33863" y="106989"/>
                  <a:pt x="35895" y="108477"/>
                  <a:pt x="38292" y="108692"/>
                </a:cubicBezTo>
                <a:cubicBezTo>
                  <a:pt x="35846" y="108179"/>
                  <a:pt x="35598" y="107948"/>
                  <a:pt x="35730" y="107799"/>
                </a:cubicBezTo>
                <a:cubicBezTo>
                  <a:pt x="35846" y="107634"/>
                  <a:pt x="36308" y="107535"/>
                  <a:pt x="35333" y="107122"/>
                </a:cubicBezTo>
                <a:lnTo>
                  <a:pt x="35333" y="107122"/>
                </a:lnTo>
                <a:cubicBezTo>
                  <a:pt x="38374" y="107551"/>
                  <a:pt x="39167" y="107981"/>
                  <a:pt x="40060" y="108510"/>
                </a:cubicBezTo>
                <a:cubicBezTo>
                  <a:pt x="40506" y="108774"/>
                  <a:pt x="40985" y="109055"/>
                  <a:pt x="41762" y="109320"/>
                </a:cubicBezTo>
                <a:cubicBezTo>
                  <a:pt x="42506" y="109568"/>
                  <a:pt x="43530" y="109815"/>
                  <a:pt x="45051" y="110014"/>
                </a:cubicBezTo>
                <a:cubicBezTo>
                  <a:pt x="44010" y="109848"/>
                  <a:pt x="42159" y="109254"/>
                  <a:pt x="43348" y="109254"/>
                </a:cubicBezTo>
                <a:lnTo>
                  <a:pt x="43415" y="109254"/>
                </a:lnTo>
                <a:cubicBezTo>
                  <a:pt x="44687" y="109568"/>
                  <a:pt x="46356" y="109981"/>
                  <a:pt x="47116" y="110328"/>
                </a:cubicBezTo>
                <a:cubicBezTo>
                  <a:pt x="47976" y="110427"/>
                  <a:pt x="48488" y="110476"/>
                  <a:pt x="48752" y="110476"/>
                </a:cubicBezTo>
                <a:cubicBezTo>
                  <a:pt x="49893" y="110476"/>
                  <a:pt x="46869" y="109782"/>
                  <a:pt x="48422" y="109766"/>
                </a:cubicBezTo>
                <a:lnTo>
                  <a:pt x="48422" y="109766"/>
                </a:lnTo>
                <a:cubicBezTo>
                  <a:pt x="48951" y="110030"/>
                  <a:pt x="49380" y="110113"/>
                  <a:pt x="49810" y="110113"/>
                </a:cubicBezTo>
                <a:cubicBezTo>
                  <a:pt x="50174" y="110113"/>
                  <a:pt x="50521" y="110047"/>
                  <a:pt x="50934" y="109997"/>
                </a:cubicBezTo>
                <a:cubicBezTo>
                  <a:pt x="51347" y="109931"/>
                  <a:pt x="51810" y="109882"/>
                  <a:pt x="52355" y="109882"/>
                </a:cubicBezTo>
                <a:lnTo>
                  <a:pt x="52603" y="109882"/>
                </a:lnTo>
                <a:lnTo>
                  <a:pt x="52570" y="110344"/>
                </a:lnTo>
                <a:cubicBezTo>
                  <a:pt x="53677" y="110526"/>
                  <a:pt x="54371" y="110609"/>
                  <a:pt x="54817" y="110609"/>
                </a:cubicBezTo>
                <a:cubicBezTo>
                  <a:pt x="55396" y="110609"/>
                  <a:pt x="55578" y="110493"/>
                  <a:pt x="55743" y="110377"/>
                </a:cubicBezTo>
                <a:cubicBezTo>
                  <a:pt x="55908" y="110262"/>
                  <a:pt x="56057" y="110146"/>
                  <a:pt x="56536" y="110146"/>
                </a:cubicBezTo>
                <a:cubicBezTo>
                  <a:pt x="56933" y="110146"/>
                  <a:pt x="57528" y="110229"/>
                  <a:pt x="58519" y="110410"/>
                </a:cubicBezTo>
                <a:lnTo>
                  <a:pt x="56536" y="110823"/>
                </a:lnTo>
                <a:lnTo>
                  <a:pt x="58916" y="110939"/>
                </a:lnTo>
                <a:lnTo>
                  <a:pt x="58371" y="111402"/>
                </a:lnTo>
                <a:cubicBezTo>
                  <a:pt x="58817" y="111385"/>
                  <a:pt x="59197" y="111369"/>
                  <a:pt x="59544" y="111369"/>
                </a:cubicBezTo>
                <a:cubicBezTo>
                  <a:pt x="61296" y="111369"/>
                  <a:pt x="62188" y="111567"/>
                  <a:pt x="64270" y="111931"/>
                </a:cubicBezTo>
                <a:cubicBezTo>
                  <a:pt x="63841" y="111633"/>
                  <a:pt x="64320" y="111336"/>
                  <a:pt x="65609" y="111336"/>
                </a:cubicBezTo>
                <a:cubicBezTo>
                  <a:pt x="65973" y="111336"/>
                  <a:pt x="66402" y="111352"/>
                  <a:pt x="66914" y="111418"/>
                </a:cubicBezTo>
                <a:cubicBezTo>
                  <a:pt x="68402" y="111881"/>
                  <a:pt x="66006" y="111732"/>
                  <a:pt x="69179" y="112063"/>
                </a:cubicBezTo>
                <a:cubicBezTo>
                  <a:pt x="68765" y="112179"/>
                  <a:pt x="68352" y="112294"/>
                  <a:pt x="67840" y="112294"/>
                </a:cubicBezTo>
                <a:cubicBezTo>
                  <a:pt x="67394" y="112294"/>
                  <a:pt x="66898" y="112212"/>
                  <a:pt x="66286" y="111931"/>
                </a:cubicBezTo>
                <a:cubicBezTo>
                  <a:pt x="66121" y="112063"/>
                  <a:pt x="65543" y="112129"/>
                  <a:pt x="65394" y="112261"/>
                </a:cubicBezTo>
                <a:cubicBezTo>
                  <a:pt x="66981" y="112774"/>
                  <a:pt x="69476" y="112840"/>
                  <a:pt x="70616" y="112988"/>
                </a:cubicBezTo>
                <a:cubicBezTo>
                  <a:pt x="70187" y="112922"/>
                  <a:pt x="69658" y="112823"/>
                  <a:pt x="69393" y="112724"/>
                </a:cubicBezTo>
                <a:lnTo>
                  <a:pt x="74037" y="112707"/>
                </a:lnTo>
                <a:lnTo>
                  <a:pt x="74037" y="112707"/>
                </a:lnTo>
                <a:cubicBezTo>
                  <a:pt x="74731" y="112972"/>
                  <a:pt x="74153" y="113021"/>
                  <a:pt x="73574" y="113088"/>
                </a:cubicBezTo>
                <a:cubicBezTo>
                  <a:pt x="73839" y="113104"/>
                  <a:pt x="74103" y="113121"/>
                  <a:pt x="74351" y="113121"/>
                </a:cubicBezTo>
                <a:cubicBezTo>
                  <a:pt x="74467" y="113121"/>
                  <a:pt x="74583" y="113121"/>
                  <a:pt x="74682" y="113104"/>
                </a:cubicBezTo>
                <a:lnTo>
                  <a:pt x="75029" y="113104"/>
                </a:lnTo>
                <a:cubicBezTo>
                  <a:pt x="75442" y="113104"/>
                  <a:pt x="75921" y="113121"/>
                  <a:pt x="76533" y="113187"/>
                </a:cubicBezTo>
                <a:cubicBezTo>
                  <a:pt x="76169" y="113484"/>
                  <a:pt x="76169" y="113831"/>
                  <a:pt x="74731" y="113831"/>
                </a:cubicBezTo>
                <a:cubicBezTo>
                  <a:pt x="74686" y="113831"/>
                  <a:pt x="74639" y="113831"/>
                  <a:pt x="74590" y="113831"/>
                </a:cubicBezTo>
                <a:lnTo>
                  <a:pt x="74590" y="113831"/>
                </a:lnTo>
                <a:lnTo>
                  <a:pt x="78615" y="114013"/>
                </a:lnTo>
                <a:cubicBezTo>
                  <a:pt x="78879" y="114211"/>
                  <a:pt x="80780" y="114773"/>
                  <a:pt x="80201" y="114823"/>
                </a:cubicBezTo>
                <a:cubicBezTo>
                  <a:pt x="82581" y="115401"/>
                  <a:pt x="86200" y="114988"/>
                  <a:pt x="89340" y="115781"/>
                </a:cubicBezTo>
                <a:cubicBezTo>
                  <a:pt x="89423" y="115765"/>
                  <a:pt x="89572" y="115748"/>
                  <a:pt x="89786" y="115748"/>
                </a:cubicBezTo>
                <a:cubicBezTo>
                  <a:pt x="89985" y="115748"/>
                  <a:pt x="90216" y="115765"/>
                  <a:pt x="90530" y="115781"/>
                </a:cubicBezTo>
                <a:cubicBezTo>
                  <a:pt x="93521" y="116360"/>
                  <a:pt x="96083" y="117252"/>
                  <a:pt x="99702" y="117368"/>
                </a:cubicBezTo>
                <a:lnTo>
                  <a:pt x="101602" y="118392"/>
                </a:lnTo>
                <a:cubicBezTo>
                  <a:pt x="101867" y="118425"/>
                  <a:pt x="102065" y="118442"/>
                  <a:pt x="102197" y="118442"/>
                </a:cubicBezTo>
                <a:cubicBezTo>
                  <a:pt x="102710" y="118442"/>
                  <a:pt x="102330" y="118211"/>
                  <a:pt x="102016" y="117979"/>
                </a:cubicBezTo>
                <a:cubicBezTo>
                  <a:pt x="101685" y="117764"/>
                  <a:pt x="101421" y="117533"/>
                  <a:pt x="102181" y="117533"/>
                </a:cubicBezTo>
                <a:cubicBezTo>
                  <a:pt x="102495" y="117533"/>
                  <a:pt x="102974" y="117566"/>
                  <a:pt x="103685" y="117665"/>
                </a:cubicBezTo>
                <a:cubicBezTo>
                  <a:pt x="106973" y="118045"/>
                  <a:pt x="104792" y="118442"/>
                  <a:pt x="105916" y="118839"/>
                </a:cubicBezTo>
                <a:cubicBezTo>
                  <a:pt x="106312" y="118839"/>
                  <a:pt x="106808" y="118822"/>
                  <a:pt x="107353" y="118822"/>
                </a:cubicBezTo>
                <a:cubicBezTo>
                  <a:pt x="109023" y="118822"/>
                  <a:pt x="111237" y="118954"/>
                  <a:pt x="113418" y="119797"/>
                </a:cubicBezTo>
                <a:cubicBezTo>
                  <a:pt x="112410" y="119731"/>
                  <a:pt x="111650" y="119483"/>
                  <a:pt x="110708" y="119351"/>
                </a:cubicBezTo>
                <a:lnTo>
                  <a:pt x="110708" y="119351"/>
                </a:lnTo>
                <a:lnTo>
                  <a:pt x="112923" y="120161"/>
                </a:lnTo>
                <a:lnTo>
                  <a:pt x="112493" y="120161"/>
                </a:lnTo>
                <a:cubicBezTo>
                  <a:pt x="111799" y="120161"/>
                  <a:pt x="111187" y="120128"/>
                  <a:pt x="110675" y="120095"/>
                </a:cubicBezTo>
                <a:cubicBezTo>
                  <a:pt x="110163" y="120061"/>
                  <a:pt x="109783" y="120028"/>
                  <a:pt x="109551" y="120028"/>
                </a:cubicBezTo>
                <a:cubicBezTo>
                  <a:pt x="109138" y="120028"/>
                  <a:pt x="109237" y="120144"/>
                  <a:pt x="110163" y="120557"/>
                </a:cubicBezTo>
                <a:cubicBezTo>
                  <a:pt x="110262" y="120326"/>
                  <a:pt x="110626" y="120243"/>
                  <a:pt x="111154" y="120243"/>
                </a:cubicBezTo>
                <a:cubicBezTo>
                  <a:pt x="112080" y="120243"/>
                  <a:pt x="113485" y="120508"/>
                  <a:pt x="114906" y="120772"/>
                </a:cubicBezTo>
                <a:cubicBezTo>
                  <a:pt x="116311" y="121037"/>
                  <a:pt x="117732" y="121301"/>
                  <a:pt x="118624" y="121301"/>
                </a:cubicBezTo>
                <a:cubicBezTo>
                  <a:pt x="119136" y="121301"/>
                  <a:pt x="119483" y="121218"/>
                  <a:pt x="119583" y="121003"/>
                </a:cubicBezTo>
                <a:lnTo>
                  <a:pt x="121020" y="121582"/>
                </a:lnTo>
                <a:cubicBezTo>
                  <a:pt x="120591" y="121483"/>
                  <a:pt x="120508" y="121549"/>
                  <a:pt x="120095" y="121450"/>
                </a:cubicBezTo>
                <a:lnTo>
                  <a:pt x="120095" y="121450"/>
                </a:lnTo>
                <a:cubicBezTo>
                  <a:pt x="120905" y="121797"/>
                  <a:pt x="121450" y="121912"/>
                  <a:pt x="121896" y="121912"/>
                </a:cubicBezTo>
                <a:cubicBezTo>
                  <a:pt x="122243" y="121912"/>
                  <a:pt x="122541" y="121846"/>
                  <a:pt x="122871" y="121780"/>
                </a:cubicBezTo>
                <a:cubicBezTo>
                  <a:pt x="123185" y="121714"/>
                  <a:pt x="123549" y="121648"/>
                  <a:pt x="124012" y="121648"/>
                </a:cubicBezTo>
                <a:cubicBezTo>
                  <a:pt x="124540" y="121648"/>
                  <a:pt x="125218" y="121731"/>
                  <a:pt x="126160" y="121978"/>
                </a:cubicBezTo>
                <a:cubicBezTo>
                  <a:pt x="127383" y="122342"/>
                  <a:pt x="128226" y="122706"/>
                  <a:pt x="127532" y="122706"/>
                </a:cubicBezTo>
                <a:lnTo>
                  <a:pt x="127399" y="122706"/>
                </a:lnTo>
                <a:lnTo>
                  <a:pt x="130391" y="123036"/>
                </a:lnTo>
                <a:cubicBezTo>
                  <a:pt x="130969" y="123168"/>
                  <a:pt x="131035" y="123301"/>
                  <a:pt x="130738" y="123301"/>
                </a:cubicBezTo>
                <a:cubicBezTo>
                  <a:pt x="130688" y="123301"/>
                  <a:pt x="130605" y="123284"/>
                  <a:pt x="130523" y="123284"/>
                </a:cubicBezTo>
                <a:cubicBezTo>
                  <a:pt x="131894" y="123548"/>
                  <a:pt x="133266" y="123813"/>
                  <a:pt x="134654" y="124061"/>
                </a:cubicBezTo>
                <a:lnTo>
                  <a:pt x="134605" y="124094"/>
                </a:lnTo>
                <a:cubicBezTo>
                  <a:pt x="135233" y="124028"/>
                  <a:pt x="136555" y="124011"/>
                  <a:pt x="137332" y="124011"/>
                </a:cubicBezTo>
                <a:lnTo>
                  <a:pt x="137530" y="124011"/>
                </a:lnTo>
                <a:cubicBezTo>
                  <a:pt x="137976" y="124160"/>
                  <a:pt x="137976" y="124209"/>
                  <a:pt x="137827" y="124209"/>
                </a:cubicBezTo>
                <a:cubicBezTo>
                  <a:pt x="137761" y="124209"/>
                  <a:pt x="137679" y="124193"/>
                  <a:pt x="137579" y="124193"/>
                </a:cubicBezTo>
                <a:cubicBezTo>
                  <a:pt x="137480" y="124176"/>
                  <a:pt x="137381" y="124176"/>
                  <a:pt x="137315" y="124176"/>
                </a:cubicBezTo>
                <a:cubicBezTo>
                  <a:pt x="137199" y="124176"/>
                  <a:pt x="137133" y="124193"/>
                  <a:pt x="137199" y="124243"/>
                </a:cubicBezTo>
                <a:cubicBezTo>
                  <a:pt x="138059" y="124309"/>
                  <a:pt x="138901" y="124358"/>
                  <a:pt x="139761" y="124408"/>
                </a:cubicBezTo>
                <a:cubicBezTo>
                  <a:pt x="140257" y="124656"/>
                  <a:pt x="139926" y="124788"/>
                  <a:pt x="139265" y="124788"/>
                </a:cubicBezTo>
                <a:cubicBezTo>
                  <a:pt x="138637" y="124788"/>
                  <a:pt x="137695" y="124672"/>
                  <a:pt x="136869" y="124490"/>
                </a:cubicBezTo>
                <a:lnTo>
                  <a:pt x="136869" y="124490"/>
                </a:lnTo>
                <a:cubicBezTo>
                  <a:pt x="137926" y="125350"/>
                  <a:pt x="138472" y="125366"/>
                  <a:pt x="139348" y="125366"/>
                </a:cubicBezTo>
                <a:cubicBezTo>
                  <a:pt x="140240" y="125383"/>
                  <a:pt x="141480" y="125383"/>
                  <a:pt x="143991" y="126126"/>
                </a:cubicBezTo>
                <a:cubicBezTo>
                  <a:pt x="143182" y="126093"/>
                  <a:pt x="142372" y="125994"/>
                  <a:pt x="141562" y="125928"/>
                </a:cubicBezTo>
                <a:lnTo>
                  <a:pt x="141562" y="125928"/>
                </a:lnTo>
                <a:cubicBezTo>
                  <a:pt x="142289" y="126407"/>
                  <a:pt x="143132" y="126688"/>
                  <a:pt x="144140" y="126887"/>
                </a:cubicBezTo>
                <a:cubicBezTo>
                  <a:pt x="145132" y="127118"/>
                  <a:pt x="146289" y="127316"/>
                  <a:pt x="147677" y="127680"/>
                </a:cubicBezTo>
                <a:cubicBezTo>
                  <a:pt x="147346" y="127515"/>
                  <a:pt x="145991" y="127102"/>
                  <a:pt x="145082" y="126672"/>
                </a:cubicBezTo>
                <a:cubicBezTo>
                  <a:pt x="144206" y="126259"/>
                  <a:pt x="143744" y="125895"/>
                  <a:pt x="144983" y="125895"/>
                </a:cubicBezTo>
                <a:lnTo>
                  <a:pt x="145115" y="125895"/>
                </a:lnTo>
                <a:cubicBezTo>
                  <a:pt x="145710" y="126060"/>
                  <a:pt x="146470" y="126193"/>
                  <a:pt x="147511" y="126193"/>
                </a:cubicBezTo>
                <a:cubicBezTo>
                  <a:pt x="147792" y="126193"/>
                  <a:pt x="148106" y="126176"/>
                  <a:pt x="148437" y="126160"/>
                </a:cubicBezTo>
                <a:lnTo>
                  <a:pt x="148437" y="126160"/>
                </a:lnTo>
                <a:cubicBezTo>
                  <a:pt x="148404" y="126622"/>
                  <a:pt x="149891" y="126639"/>
                  <a:pt x="151759" y="126738"/>
                </a:cubicBezTo>
                <a:lnTo>
                  <a:pt x="151593" y="127333"/>
                </a:lnTo>
                <a:cubicBezTo>
                  <a:pt x="153643" y="127234"/>
                  <a:pt x="153477" y="126953"/>
                  <a:pt x="154667" y="126672"/>
                </a:cubicBezTo>
                <a:cubicBezTo>
                  <a:pt x="156915" y="126754"/>
                  <a:pt x="157394" y="127168"/>
                  <a:pt x="157956" y="127548"/>
                </a:cubicBezTo>
                <a:cubicBezTo>
                  <a:pt x="159790" y="127515"/>
                  <a:pt x="159146" y="127349"/>
                  <a:pt x="158584" y="127168"/>
                </a:cubicBezTo>
                <a:cubicBezTo>
                  <a:pt x="158022" y="126969"/>
                  <a:pt x="157559" y="126771"/>
                  <a:pt x="159691" y="126589"/>
                </a:cubicBezTo>
                <a:cubicBezTo>
                  <a:pt x="160451" y="126573"/>
                  <a:pt x="161145" y="126540"/>
                  <a:pt x="161823" y="126474"/>
                </a:cubicBezTo>
                <a:cubicBezTo>
                  <a:pt x="162501" y="126407"/>
                  <a:pt x="163145" y="126275"/>
                  <a:pt x="163806" y="126143"/>
                </a:cubicBezTo>
                <a:cubicBezTo>
                  <a:pt x="164484" y="126027"/>
                  <a:pt x="165161" y="125829"/>
                  <a:pt x="165872" y="125598"/>
                </a:cubicBezTo>
                <a:cubicBezTo>
                  <a:pt x="166599" y="125383"/>
                  <a:pt x="167376" y="125151"/>
                  <a:pt x="168218" y="124837"/>
                </a:cubicBezTo>
                <a:cubicBezTo>
                  <a:pt x="168582" y="124771"/>
                  <a:pt x="168813" y="124755"/>
                  <a:pt x="168946" y="124755"/>
                </a:cubicBezTo>
                <a:cubicBezTo>
                  <a:pt x="169260" y="124755"/>
                  <a:pt x="169061" y="124871"/>
                  <a:pt x="168846" y="125003"/>
                </a:cubicBezTo>
                <a:cubicBezTo>
                  <a:pt x="168648" y="125135"/>
                  <a:pt x="168433" y="125267"/>
                  <a:pt x="168714" y="125267"/>
                </a:cubicBezTo>
                <a:lnTo>
                  <a:pt x="168747" y="125267"/>
                </a:lnTo>
                <a:cubicBezTo>
                  <a:pt x="169293" y="124937"/>
                  <a:pt x="169855" y="124623"/>
                  <a:pt x="170400" y="124276"/>
                </a:cubicBezTo>
                <a:cubicBezTo>
                  <a:pt x="170499" y="124259"/>
                  <a:pt x="170582" y="124243"/>
                  <a:pt x="170631" y="124243"/>
                </a:cubicBezTo>
                <a:cubicBezTo>
                  <a:pt x="170797" y="124243"/>
                  <a:pt x="170730" y="124358"/>
                  <a:pt x="170697" y="124441"/>
                </a:cubicBezTo>
                <a:cubicBezTo>
                  <a:pt x="172119" y="123780"/>
                  <a:pt x="170631" y="123846"/>
                  <a:pt x="172879" y="122871"/>
                </a:cubicBezTo>
                <a:cubicBezTo>
                  <a:pt x="173061" y="122441"/>
                  <a:pt x="174300" y="122243"/>
                  <a:pt x="175820" y="121846"/>
                </a:cubicBezTo>
                <a:cubicBezTo>
                  <a:pt x="177324" y="121450"/>
                  <a:pt x="179093" y="120822"/>
                  <a:pt x="180216" y="119781"/>
                </a:cubicBezTo>
                <a:cubicBezTo>
                  <a:pt x="180315" y="119764"/>
                  <a:pt x="180382" y="119747"/>
                  <a:pt x="180431" y="119747"/>
                </a:cubicBezTo>
                <a:cubicBezTo>
                  <a:pt x="180762" y="119747"/>
                  <a:pt x="180134" y="120293"/>
                  <a:pt x="180398" y="120392"/>
                </a:cubicBezTo>
                <a:cubicBezTo>
                  <a:pt x="182100" y="119186"/>
                  <a:pt x="182794" y="118657"/>
                  <a:pt x="183422" y="118161"/>
                </a:cubicBezTo>
                <a:cubicBezTo>
                  <a:pt x="184034" y="117649"/>
                  <a:pt x="184563" y="117186"/>
                  <a:pt x="185786" y="115996"/>
                </a:cubicBezTo>
                <a:cubicBezTo>
                  <a:pt x="186645" y="115583"/>
                  <a:pt x="187521" y="115170"/>
                  <a:pt x="188364" y="114740"/>
                </a:cubicBezTo>
                <a:lnTo>
                  <a:pt x="188364" y="114740"/>
                </a:lnTo>
                <a:cubicBezTo>
                  <a:pt x="188050" y="114872"/>
                  <a:pt x="187835" y="114922"/>
                  <a:pt x="187703" y="114922"/>
                </a:cubicBezTo>
                <a:cubicBezTo>
                  <a:pt x="186992" y="114922"/>
                  <a:pt x="188545" y="113319"/>
                  <a:pt x="189884" y="111865"/>
                </a:cubicBezTo>
                <a:lnTo>
                  <a:pt x="189884" y="111865"/>
                </a:lnTo>
                <a:cubicBezTo>
                  <a:pt x="189768" y="111914"/>
                  <a:pt x="189669" y="111947"/>
                  <a:pt x="189570" y="111980"/>
                </a:cubicBezTo>
                <a:cubicBezTo>
                  <a:pt x="189785" y="111815"/>
                  <a:pt x="190000" y="111666"/>
                  <a:pt x="190198" y="111501"/>
                </a:cubicBezTo>
                <a:lnTo>
                  <a:pt x="190198" y="111501"/>
                </a:lnTo>
                <a:cubicBezTo>
                  <a:pt x="190099" y="111633"/>
                  <a:pt x="190000" y="111749"/>
                  <a:pt x="189884" y="111865"/>
                </a:cubicBezTo>
                <a:cubicBezTo>
                  <a:pt x="190016" y="111815"/>
                  <a:pt x="190148" y="111765"/>
                  <a:pt x="190297" y="111716"/>
                </a:cubicBezTo>
                <a:lnTo>
                  <a:pt x="190297" y="111716"/>
                </a:lnTo>
                <a:cubicBezTo>
                  <a:pt x="189785" y="112559"/>
                  <a:pt x="189322" y="113385"/>
                  <a:pt x="189686" y="113567"/>
                </a:cubicBezTo>
                <a:cubicBezTo>
                  <a:pt x="189851" y="113368"/>
                  <a:pt x="190181" y="113054"/>
                  <a:pt x="190578" y="112724"/>
                </a:cubicBezTo>
                <a:lnTo>
                  <a:pt x="190578" y="112724"/>
                </a:lnTo>
                <a:cubicBezTo>
                  <a:pt x="190462" y="112939"/>
                  <a:pt x="190380" y="113104"/>
                  <a:pt x="190495" y="113104"/>
                </a:cubicBezTo>
                <a:cubicBezTo>
                  <a:pt x="190495" y="113104"/>
                  <a:pt x="190495" y="113088"/>
                  <a:pt x="190512" y="113088"/>
                </a:cubicBezTo>
                <a:cubicBezTo>
                  <a:pt x="190644" y="113071"/>
                  <a:pt x="190876" y="112740"/>
                  <a:pt x="191272" y="112228"/>
                </a:cubicBezTo>
                <a:lnTo>
                  <a:pt x="192363" y="112261"/>
                </a:lnTo>
                <a:lnTo>
                  <a:pt x="192363" y="111914"/>
                </a:lnTo>
                <a:cubicBezTo>
                  <a:pt x="193057" y="111485"/>
                  <a:pt x="193735" y="111022"/>
                  <a:pt x="194412" y="110559"/>
                </a:cubicBezTo>
                <a:cubicBezTo>
                  <a:pt x="195106" y="110113"/>
                  <a:pt x="195767" y="109617"/>
                  <a:pt x="196428" y="109138"/>
                </a:cubicBezTo>
                <a:cubicBezTo>
                  <a:pt x="196990" y="108444"/>
                  <a:pt x="197502" y="107733"/>
                  <a:pt x="197998" y="107006"/>
                </a:cubicBezTo>
                <a:cubicBezTo>
                  <a:pt x="198246" y="106642"/>
                  <a:pt x="198511" y="106279"/>
                  <a:pt x="198758" y="105899"/>
                </a:cubicBezTo>
                <a:cubicBezTo>
                  <a:pt x="199023" y="105519"/>
                  <a:pt x="199287" y="105139"/>
                  <a:pt x="199552" y="104742"/>
                </a:cubicBezTo>
                <a:cubicBezTo>
                  <a:pt x="200659" y="103172"/>
                  <a:pt x="201898" y="101404"/>
                  <a:pt x="203617" y="99288"/>
                </a:cubicBezTo>
                <a:lnTo>
                  <a:pt x="203617" y="99288"/>
                </a:lnTo>
                <a:cubicBezTo>
                  <a:pt x="203088" y="100627"/>
                  <a:pt x="204030" y="100049"/>
                  <a:pt x="204427" y="100511"/>
                </a:cubicBezTo>
                <a:cubicBezTo>
                  <a:pt x="202973" y="101189"/>
                  <a:pt x="201766" y="103767"/>
                  <a:pt x="199634" y="105651"/>
                </a:cubicBezTo>
                <a:cubicBezTo>
                  <a:pt x="200080" y="105271"/>
                  <a:pt x="200328" y="105139"/>
                  <a:pt x="200444" y="105139"/>
                </a:cubicBezTo>
                <a:cubicBezTo>
                  <a:pt x="200576" y="105139"/>
                  <a:pt x="200510" y="105353"/>
                  <a:pt x="200394" y="105535"/>
                </a:cubicBezTo>
                <a:lnTo>
                  <a:pt x="201221" y="104527"/>
                </a:lnTo>
                <a:lnTo>
                  <a:pt x="202031" y="103503"/>
                </a:lnTo>
                <a:lnTo>
                  <a:pt x="202824" y="102478"/>
                </a:lnTo>
                <a:lnTo>
                  <a:pt x="203584" y="101437"/>
                </a:lnTo>
                <a:cubicBezTo>
                  <a:pt x="203634" y="101503"/>
                  <a:pt x="203683" y="101536"/>
                  <a:pt x="203766" y="101536"/>
                </a:cubicBezTo>
                <a:cubicBezTo>
                  <a:pt x="204112" y="101536"/>
                  <a:pt x="204789" y="100761"/>
                  <a:pt x="205630" y="100002"/>
                </a:cubicBezTo>
                <a:lnTo>
                  <a:pt x="205630" y="100002"/>
                </a:lnTo>
                <a:cubicBezTo>
                  <a:pt x="205613" y="100016"/>
                  <a:pt x="205583" y="100016"/>
                  <a:pt x="205567" y="100016"/>
                </a:cubicBezTo>
                <a:cubicBezTo>
                  <a:pt x="204989" y="100016"/>
                  <a:pt x="205484" y="99206"/>
                  <a:pt x="206278" y="98181"/>
                </a:cubicBezTo>
                <a:cubicBezTo>
                  <a:pt x="206658" y="97636"/>
                  <a:pt x="207137" y="97024"/>
                  <a:pt x="207583" y="96446"/>
                </a:cubicBezTo>
                <a:cubicBezTo>
                  <a:pt x="208013" y="95851"/>
                  <a:pt x="208410" y="95273"/>
                  <a:pt x="208657" y="94826"/>
                </a:cubicBezTo>
                <a:cubicBezTo>
                  <a:pt x="208839" y="94876"/>
                  <a:pt x="208905" y="95041"/>
                  <a:pt x="208740" y="95454"/>
                </a:cubicBezTo>
                <a:cubicBezTo>
                  <a:pt x="208558" y="95868"/>
                  <a:pt x="208145" y="96512"/>
                  <a:pt x="207302" y="97471"/>
                </a:cubicBezTo>
                <a:cubicBezTo>
                  <a:pt x="208492" y="96611"/>
                  <a:pt x="208806" y="95702"/>
                  <a:pt x="209137" y="94810"/>
                </a:cubicBezTo>
                <a:cubicBezTo>
                  <a:pt x="209451" y="93917"/>
                  <a:pt x="209699" y="92992"/>
                  <a:pt x="210756" y="92067"/>
                </a:cubicBezTo>
                <a:lnTo>
                  <a:pt x="210756" y="92067"/>
                </a:lnTo>
                <a:cubicBezTo>
                  <a:pt x="210409" y="92579"/>
                  <a:pt x="210178" y="92810"/>
                  <a:pt x="210161" y="93108"/>
                </a:cubicBezTo>
                <a:cubicBezTo>
                  <a:pt x="210310" y="92777"/>
                  <a:pt x="210574" y="92348"/>
                  <a:pt x="210872" y="91918"/>
                </a:cubicBezTo>
                <a:cubicBezTo>
                  <a:pt x="211153" y="91472"/>
                  <a:pt x="211467" y="91025"/>
                  <a:pt x="211764" y="90645"/>
                </a:cubicBezTo>
                <a:cubicBezTo>
                  <a:pt x="212194" y="90067"/>
                  <a:pt x="212574" y="89637"/>
                  <a:pt x="212690" y="89637"/>
                </a:cubicBezTo>
                <a:cubicBezTo>
                  <a:pt x="212723" y="89637"/>
                  <a:pt x="212739" y="89687"/>
                  <a:pt x="212706" y="89803"/>
                </a:cubicBezTo>
                <a:lnTo>
                  <a:pt x="212376" y="90315"/>
                </a:lnTo>
                <a:lnTo>
                  <a:pt x="212376" y="90315"/>
                </a:lnTo>
                <a:cubicBezTo>
                  <a:pt x="213549" y="88613"/>
                  <a:pt x="215235" y="85935"/>
                  <a:pt x="216375" y="83457"/>
                </a:cubicBezTo>
                <a:cubicBezTo>
                  <a:pt x="216673" y="82862"/>
                  <a:pt x="216920" y="82250"/>
                  <a:pt x="217152" y="81688"/>
                </a:cubicBezTo>
                <a:cubicBezTo>
                  <a:pt x="217367" y="81126"/>
                  <a:pt x="217581" y="80631"/>
                  <a:pt x="217714" y="80168"/>
                </a:cubicBezTo>
                <a:cubicBezTo>
                  <a:pt x="217995" y="79259"/>
                  <a:pt x="218127" y="78598"/>
                  <a:pt x="217995" y="78383"/>
                </a:cubicBezTo>
                <a:lnTo>
                  <a:pt x="217995" y="78383"/>
                </a:lnTo>
                <a:cubicBezTo>
                  <a:pt x="218110" y="78383"/>
                  <a:pt x="218672" y="79276"/>
                  <a:pt x="218705" y="79573"/>
                </a:cubicBezTo>
                <a:cubicBezTo>
                  <a:pt x="218854" y="77755"/>
                  <a:pt x="218920" y="75954"/>
                  <a:pt x="218904" y="74153"/>
                </a:cubicBezTo>
                <a:cubicBezTo>
                  <a:pt x="219184" y="73442"/>
                  <a:pt x="219432" y="72715"/>
                  <a:pt x="219680" y="71988"/>
                </a:cubicBezTo>
                <a:lnTo>
                  <a:pt x="220358" y="71988"/>
                </a:lnTo>
                <a:cubicBezTo>
                  <a:pt x="220639" y="72037"/>
                  <a:pt x="220870" y="72153"/>
                  <a:pt x="221002" y="72467"/>
                </a:cubicBezTo>
                <a:cubicBezTo>
                  <a:pt x="221135" y="72781"/>
                  <a:pt x="221151" y="73310"/>
                  <a:pt x="220936" y="74169"/>
                </a:cubicBezTo>
                <a:cubicBezTo>
                  <a:pt x="221168" y="73706"/>
                  <a:pt x="221399" y="73211"/>
                  <a:pt x="221630" y="72550"/>
                </a:cubicBezTo>
                <a:cubicBezTo>
                  <a:pt x="221845" y="71888"/>
                  <a:pt x="222110" y="71079"/>
                  <a:pt x="222258" y="70038"/>
                </a:cubicBezTo>
                <a:lnTo>
                  <a:pt x="222258" y="70038"/>
                </a:lnTo>
                <a:cubicBezTo>
                  <a:pt x="222077" y="70451"/>
                  <a:pt x="221515" y="70880"/>
                  <a:pt x="221201" y="70880"/>
                </a:cubicBezTo>
                <a:cubicBezTo>
                  <a:pt x="221035" y="70880"/>
                  <a:pt x="220953" y="70748"/>
                  <a:pt x="221019" y="70451"/>
                </a:cubicBezTo>
                <a:cubicBezTo>
                  <a:pt x="222440" y="68269"/>
                  <a:pt x="221944" y="68881"/>
                  <a:pt x="223266" y="66104"/>
                </a:cubicBezTo>
                <a:lnTo>
                  <a:pt x="223266" y="66104"/>
                </a:lnTo>
                <a:cubicBezTo>
                  <a:pt x="223184" y="66253"/>
                  <a:pt x="223085" y="66319"/>
                  <a:pt x="223002" y="66319"/>
                </a:cubicBezTo>
                <a:cubicBezTo>
                  <a:pt x="222622" y="66319"/>
                  <a:pt x="222225" y="65245"/>
                  <a:pt x="222473" y="64055"/>
                </a:cubicBezTo>
                <a:lnTo>
                  <a:pt x="222473" y="64055"/>
                </a:lnTo>
                <a:cubicBezTo>
                  <a:pt x="222572" y="64320"/>
                  <a:pt x="223465" y="64171"/>
                  <a:pt x="223547" y="64667"/>
                </a:cubicBezTo>
                <a:cubicBezTo>
                  <a:pt x="223498" y="64006"/>
                  <a:pt x="223481" y="63345"/>
                  <a:pt x="223399" y="62684"/>
                </a:cubicBezTo>
                <a:lnTo>
                  <a:pt x="223200" y="60816"/>
                </a:lnTo>
                <a:lnTo>
                  <a:pt x="223200" y="60816"/>
                </a:lnTo>
                <a:cubicBezTo>
                  <a:pt x="223233" y="61031"/>
                  <a:pt x="223333" y="61114"/>
                  <a:pt x="223465" y="61114"/>
                </a:cubicBezTo>
                <a:cubicBezTo>
                  <a:pt x="223762" y="61114"/>
                  <a:pt x="224208" y="60634"/>
                  <a:pt x="224473" y="60089"/>
                </a:cubicBezTo>
                <a:lnTo>
                  <a:pt x="224473" y="60089"/>
                </a:lnTo>
                <a:cubicBezTo>
                  <a:pt x="224456" y="60106"/>
                  <a:pt x="224440" y="60106"/>
                  <a:pt x="224440" y="60106"/>
                </a:cubicBezTo>
                <a:cubicBezTo>
                  <a:pt x="224357" y="60106"/>
                  <a:pt x="224456" y="59312"/>
                  <a:pt x="224572" y="58354"/>
                </a:cubicBezTo>
                <a:cubicBezTo>
                  <a:pt x="224704" y="57296"/>
                  <a:pt x="224787" y="56057"/>
                  <a:pt x="224787" y="55511"/>
                </a:cubicBezTo>
                <a:lnTo>
                  <a:pt x="224787" y="55511"/>
                </a:lnTo>
                <a:lnTo>
                  <a:pt x="224423" y="57197"/>
                </a:lnTo>
                <a:cubicBezTo>
                  <a:pt x="224688" y="54933"/>
                  <a:pt x="224274" y="53793"/>
                  <a:pt x="223911" y="52685"/>
                </a:cubicBezTo>
                <a:cubicBezTo>
                  <a:pt x="223481" y="51562"/>
                  <a:pt x="223118" y="50487"/>
                  <a:pt x="222969" y="48289"/>
                </a:cubicBezTo>
                <a:lnTo>
                  <a:pt x="222969" y="48289"/>
                </a:lnTo>
                <a:cubicBezTo>
                  <a:pt x="223085" y="48521"/>
                  <a:pt x="223415" y="48818"/>
                  <a:pt x="223729" y="48818"/>
                </a:cubicBezTo>
                <a:cubicBezTo>
                  <a:pt x="224076" y="48818"/>
                  <a:pt x="224407" y="48455"/>
                  <a:pt x="224390" y="47232"/>
                </a:cubicBezTo>
                <a:cubicBezTo>
                  <a:pt x="224208" y="46984"/>
                  <a:pt x="223944" y="46587"/>
                  <a:pt x="223597" y="46075"/>
                </a:cubicBezTo>
                <a:cubicBezTo>
                  <a:pt x="223266" y="45563"/>
                  <a:pt x="222870" y="44951"/>
                  <a:pt x="222407" y="44241"/>
                </a:cubicBezTo>
                <a:cubicBezTo>
                  <a:pt x="222357" y="44141"/>
                  <a:pt x="222291" y="44042"/>
                  <a:pt x="222225" y="43943"/>
                </a:cubicBezTo>
                <a:cubicBezTo>
                  <a:pt x="222143" y="43447"/>
                  <a:pt x="222077" y="42935"/>
                  <a:pt x="221977" y="42423"/>
                </a:cubicBezTo>
                <a:cubicBezTo>
                  <a:pt x="221779" y="41365"/>
                  <a:pt x="221531" y="40241"/>
                  <a:pt x="221250" y="39085"/>
                </a:cubicBezTo>
                <a:lnTo>
                  <a:pt x="221250" y="39085"/>
                </a:lnTo>
                <a:cubicBezTo>
                  <a:pt x="221399" y="39332"/>
                  <a:pt x="221564" y="39597"/>
                  <a:pt x="221713" y="39845"/>
                </a:cubicBezTo>
                <a:cubicBezTo>
                  <a:pt x="222225" y="40721"/>
                  <a:pt x="222738" y="41613"/>
                  <a:pt x="223167" y="42505"/>
                </a:cubicBezTo>
                <a:cubicBezTo>
                  <a:pt x="223580" y="43381"/>
                  <a:pt x="223977" y="44224"/>
                  <a:pt x="224241" y="44935"/>
                </a:cubicBezTo>
                <a:cubicBezTo>
                  <a:pt x="224225" y="43200"/>
                  <a:pt x="224539" y="44406"/>
                  <a:pt x="224093" y="41861"/>
                </a:cubicBezTo>
                <a:cubicBezTo>
                  <a:pt x="224109" y="41696"/>
                  <a:pt x="224142" y="41630"/>
                  <a:pt x="224175" y="41630"/>
                </a:cubicBezTo>
                <a:cubicBezTo>
                  <a:pt x="224258" y="41630"/>
                  <a:pt x="224390" y="41894"/>
                  <a:pt x="224489" y="42258"/>
                </a:cubicBezTo>
                <a:cubicBezTo>
                  <a:pt x="224671" y="42803"/>
                  <a:pt x="224836" y="43563"/>
                  <a:pt x="224902" y="43943"/>
                </a:cubicBezTo>
                <a:cubicBezTo>
                  <a:pt x="224655" y="41927"/>
                  <a:pt x="224308" y="39944"/>
                  <a:pt x="223894" y="37977"/>
                </a:cubicBezTo>
                <a:cubicBezTo>
                  <a:pt x="223861" y="37994"/>
                  <a:pt x="223845" y="38010"/>
                  <a:pt x="223812" y="38010"/>
                </a:cubicBezTo>
                <a:cubicBezTo>
                  <a:pt x="223531" y="38010"/>
                  <a:pt x="223151" y="37019"/>
                  <a:pt x="222738" y="36044"/>
                </a:cubicBezTo>
                <a:cubicBezTo>
                  <a:pt x="222324" y="35069"/>
                  <a:pt x="221895" y="34094"/>
                  <a:pt x="221663" y="34094"/>
                </a:cubicBezTo>
                <a:cubicBezTo>
                  <a:pt x="221630" y="34094"/>
                  <a:pt x="221614" y="34094"/>
                  <a:pt x="221597" y="34110"/>
                </a:cubicBezTo>
                <a:cubicBezTo>
                  <a:pt x="222440" y="36093"/>
                  <a:pt x="223200" y="38126"/>
                  <a:pt x="223878" y="40192"/>
                </a:cubicBezTo>
                <a:cubicBezTo>
                  <a:pt x="223861" y="40208"/>
                  <a:pt x="223828" y="40225"/>
                  <a:pt x="223795" y="40225"/>
                </a:cubicBezTo>
                <a:cubicBezTo>
                  <a:pt x="223481" y="40225"/>
                  <a:pt x="222886" y="39432"/>
                  <a:pt x="222258" y="38209"/>
                </a:cubicBezTo>
                <a:cubicBezTo>
                  <a:pt x="221548" y="36854"/>
                  <a:pt x="220754" y="34986"/>
                  <a:pt x="220176" y="33003"/>
                </a:cubicBezTo>
                <a:cubicBezTo>
                  <a:pt x="220143" y="32722"/>
                  <a:pt x="220226" y="32606"/>
                  <a:pt x="220374" y="32606"/>
                </a:cubicBezTo>
                <a:cubicBezTo>
                  <a:pt x="220556" y="32606"/>
                  <a:pt x="220821" y="32788"/>
                  <a:pt x="221068" y="32953"/>
                </a:cubicBezTo>
                <a:cubicBezTo>
                  <a:pt x="221316" y="33119"/>
                  <a:pt x="221548" y="33300"/>
                  <a:pt x="221647" y="33300"/>
                </a:cubicBezTo>
                <a:cubicBezTo>
                  <a:pt x="221647" y="33300"/>
                  <a:pt x="221663" y="33300"/>
                  <a:pt x="221663" y="33284"/>
                </a:cubicBezTo>
                <a:cubicBezTo>
                  <a:pt x="221482" y="33053"/>
                  <a:pt x="221085" y="32144"/>
                  <a:pt x="220721" y="31235"/>
                </a:cubicBezTo>
                <a:cubicBezTo>
                  <a:pt x="220341" y="30326"/>
                  <a:pt x="220011" y="29433"/>
                  <a:pt x="220011" y="29235"/>
                </a:cubicBezTo>
                <a:lnTo>
                  <a:pt x="220011" y="29235"/>
                </a:lnTo>
                <a:cubicBezTo>
                  <a:pt x="220341" y="29747"/>
                  <a:pt x="220622" y="30276"/>
                  <a:pt x="220936" y="30805"/>
                </a:cubicBezTo>
                <a:cubicBezTo>
                  <a:pt x="220391" y="28508"/>
                  <a:pt x="218854" y="27500"/>
                  <a:pt x="218325" y="24707"/>
                </a:cubicBezTo>
                <a:cubicBezTo>
                  <a:pt x="217995" y="23798"/>
                  <a:pt x="217895" y="21716"/>
                  <a:pt x="217466" y="21716"/>
                </a:cubicBezTo>
                <a:cubicBezTo>
                  <a:pt x="217482" y="22773"/>
                  <a:pt x="216772" y="23600"/>
                  <a:pt x="216028" y="23947"/>
                </a:cubicBezTo>
                <a:cubicBezTo>
                  <a:pt x="215582" y="22972"/>
                  <a:pt x="215103" y="21997"/>
                  <a:pt x="214623" y="21022"/>
                </a:cubicBezTo>
                <a:lnTo>
                  <a:pt x="214623" y="21022"/>
                </a:lnTo>
                <a:lnTo>
                  <a:pt x="214904" y="21038"/>
                </a:lnTo>
                <a:lnTo>
                  <a:pt x="214623" y="20476"/>
                </a:lnTo>
                <a:lnTo>
                  <a:pt x="214408" y="20609"/>
                </a:lnTo>
                <a:cubicBezTo>
                  <a:pt x="213913" y="19634"/>
                  <a:pt x="213384" y="18659"/>
                  <a:pt x="212839" y="17700"/>
                </a:cubicBezTo>
                <a:cubicBezTo>
                  <a:pt x="212872" y="17634"/>
                  <a:pt x="212921" y="17601"/>
                  <a:pt x="213004" y="17601"/>
                </a:cubicBezTo>
                <a:cubicBezTo>
                  <a:pt x="213202" y="17601"/>
                  <a:pt x="213533" y="17799"/>
                  <a:pt x="213863" y="18014"/>
                </a:cubicBezTo>
                <a:cubicBezTo>
                  <a:pt x="214227" y="18245"/>
                  <a:pt x="214574" y="18510"/>
                  <a:pt x="214789" y="18510"/>
                </a:cubicBezTo>
                <a:cubicBezTo>
                  <a:pt x="214904" y="18510"/>
                  <a:pt x="214970" y="18394"/>
                  <a:pt x="214937" y="18113"/>
                </a:cubicBezTo>
                <a:lnTo>
                  <a:pt x="214921" y="18113"/>
                </a:lnTo>
                <a:cubicBezTo>
                  <a:pt x="214739" y="18113"/>
                  <a:pt x="214128" y="17469"/>
                  <a:pt x="213896" y="17204"/>
                </a:cubicBezTo>
                <a:cubicBezTo>
                  <a:pt x="213500" y="16246"/>
                  <a:pt x="214590" y="17287"/>
                  <a:pt x="213367" y="15419"/>
                </a:cubicBezTo>
                <a:cubicBezTo>
                  <a:pt x="213119" y="15419"/>
                  <a:pt x="212756" y="14940"/>
                  <a:pt x="212425" y="14477"/>
                </a:cubicBezTo>
                <a:cubicBezTo>
                  <a:pt x="212111" y="13998"/>
                  <a:pt x="211847" y="13519"/>
                  <a:pt x="211830" y="13519"/>
                </a:cubicBezTo>
                <a:lnTo>
                  <a:pt x="211830" y="13519"/>
                </a:lnTo>
                <a:cubicBezTo>
                  <a:pt x="211797" y="13519"/>
                  <a:pt x="211946" y="13866"/>
                  <a:pt x="212359" y="14808"/>
                </a:cubicBezTo>
                <a:cubicBezTo>
                  <a:pt x="211698" y="13949"/>
                  <a:pt x="211401" y="13469"/>
                  <a:pt x="211087" y="12924"/>
                </a:cubicBezTo>
                <a:cubicBezTo>
                  <a:pt x="210938" y="12643"/>
                  <a:pt x="210773" y="12362"/>
                  <a:pt x="210541" y="12032"/>
                </a:cubicBezTo>
                <a:cubicBezTo>
                  <a:pt x="210327" y="11685"/>
                  <a:pt x="210062" y="11271"/>
                  <a:pt x="209649" y="10776"/>
                </a:cubicBezTo>
                <a:lnTo>
                  <a:pt x="209649" y="10776"/>
                </a:lnTo>
                <a:cubicBezTo>
                  <a:pt x="209682" y="10941"/>
                  <a:pt x="209616" y="11024"/>
                  <a:pt x="209484" y="11024"/>
                </a:cubicBezTo>
                <a:cubicBezTo>
                  <a:pt x="209252" y="11024"/>
                  <a:pt x="208806" y="10792"/>
                  <a:pt x="208277" y="10462"/>
                </a:cubicBezTo>
                <a:cubicBezTo>
                  <a:pt x="207996" y="10296"/>
                  <a:pt x="207699" y="10098"/>
                  <a:pt x="207401" y="9900"/>
                </a:cubicBezTo>
                <a:cubicBezTo>
                  <a:pt x="206790" y="9189"/>
                  <a:pt x="206179" y="8528"/>
                  <a:pt x="205551" y="7900"/>
                </a:cubicBezTo>
                <a:cubicBezTo>
                  <a:pt x="205518" y="7834"/>
                  <a:pt x="205501" y="7785"/>
                  <a:pt x="205484" y="7751"/>
                </a:cubicBezTo>
                <a:cubicBezTo>
                  <a:pt x="203964" y="6198"/>
                  <a:pt x="202692" y="5091"/>
                  <a:pt x="201353" y="4099"/>
                </a:cubicBezTo>
                <a:cubicBezTo>
                  <a:pt x="200031" y="3124"/>
                  <a:pt x="198610" y="2281"/>
                  <a:pt x="196627" y="1620"/>
                </a:cubicBezTo>
                <a:cubicBezTo>
                  <a:pt x="196313" y="1372"/>
                  <a:pt x="194363" y="695"/>
                  <a:pt x="195255" y="629"/>
                </a:cubicBezTo>
                <a:lnTo>
                  <a:pt x="195139" y="629"/>
                </a:lnTo>
                <a:cubicBezTo>
                  <a:pt x="194858" y="629"/>
                  <a:pt x="194594" y="678"/>
                  <a:pt x="194247" y="678"/>
                </a:cubicBezTo>
                <a:cubicBezTo>
                  <a:pt x="194131" y="695"/>
                  <a:pt x="193999" y="695"/>
                  <a:pt x="193850" y="695"/>
                </a:cubicBezTo>
                <a:lnTo>
                  <a:pt x="193602" y="695"/>
                </a:lnTo>
                <a:cubicBezTo>
                  <a:pt x="193470" y="695"/>
                  <a:pt x="193354" y="678"/>
                  <a:pt x="193206" y="678"/>
                </a:cubicBezTo>
                <a:lnTo>
                  <a:pt x="192760" y="678"/>
                </a:lnTo>
                <a:cubicBezTo>
                  <a:pt x="191504" y="364"/>
                  <a:pt x="192214" y="364"/>
                  <a:pt x="193040" y="348"/>
                </a:cubicBezTo>
                <a:cubicBezTo>
                  <a:pt x="193321" y="348"/>
                  <a:pt x="193619" y="364"/>
                  <a:pt x="193834" y="364"/>
                </a:cubicBezTo>
                <a:cubicBezTo>
                  <a:pt x="194247" y="364"/>
                  <a:pt x="194429" y="315"/>
                  <a:pt x="193801" y="1"/>
                </a:cubicBezTo>
                <a:close/>
              </a:path>
            </a:pathLst>
          </a:custGeom>
          <a:solidFill>
            <a:srgbClr val="F7F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txBox="1">
            <a:spLocks noGrp="1"/>
          </p:cNvSpPr>
          <p:nvPr>
            <p:ph type="title"/>
          </p:nvPr>
        </p:nvSpPr>
        <p:spPr>
          <a:xfrm>
            <a:off x="2352538" y="1442929"/>
            <a:ext cx="4433700" cy="137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9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41" name="Google Shape;41;p8"/>
          <p:cNvSpPr txBox="1">
            <a:spLocks noGrp="1"/>
          </p:cNvSpPr>
          <p:nvPr>
            <p:ph type="subTitle" idx="1"/>
          </p:nvPr>
        </p:nvSpPr>
        <p:spPr>
          <a:xfrm>
            <a:off x="2357763" y="2893100"/>
            <a:ext cx="4433700" cy="60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3">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726100" y="365150"/>
            <a:ext cx="76917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78" name="Google Shape;78;p15"/>
          <p:cNvSpPr txBox="1">
            <a:spLocks noGrp="1"/>
          </p:cNvSpPr>
          <p:nvPr>
            <p:ph type="subTitle" idx="1"/>
          </p:nvPr>
        </p:nvSpPr>
        <p:spPr>
          <a:xfrm>
            <a:off x="1539763" y="1875625"/>
            <a:ext cx="2497800" cy="396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1"/>
                </a:solidFill>
              </a:defRPr>
            </a:lvl1pPr>
            <a:lvl2pPr lvl="1" algn="r" rtl="0">
              <a:spcBef>
                <a:spcPts val="1600"/>
              </a:spcBef>
              <a:spcAft>
                <a:spcPts val="0"/>
              </a:spcAft>
              <a:buNone/>
              <a:defRPr sz="1800">
                <a:solidFill>
                  <a:schemeClr val="accent1"/>
                </a:solidFill>
              </a:defRPr>
            </a:lvl2pPr>
            <a:lvl3pPr lvl="2" algn="r" rtl="0">
              <a:spcBef>
                <a:spcPts val="1600"/>
              </a:spcBef>
              <a:spcAft>
                <a:spcPts val="0"/>
              </a:spcAft>
              <a:buNone/>
              <a:defRPr sz="1800">
                <a:solidFill>
                  <a:schemeClr val="accent1"/>
                </a:solidFill>
              </a:defRPr>
            </a:lvl3pPr>
            <a:lvl4pPr lvl="3" algn="r" rtl="0">
              <a:spcBef>
                <a:spcPts val="1600"/>
              </a:spcBef>
              <a:spcAft>
                <a:spcPts val="0"/>
              </a:spcAft>
              <a:buNone/>
              <a:defRPr sz="1800">
                <a:solidFill>
                  <a:schemeClr val="accent1"/>
                </a:solidFill>
              </a:defRPr>
            </a:lvl4pPr>
            <a:lvl5pPr lvl="4" algn="r" rtl="0">
              <a:spcBef>
                <a:spcPts val="1600"/>
              </a:spcBef>
              <a:spcAft>
                <a:spcPts val="0"/>
              </a:spcAft>
              <a:buNone/>
              <a:defRPr sz="1800">
                <a:solidFill>
                  <a:schemeClr val="accent1"/>
                </a:solidFill>
              </a:defRPr>
            </a:lvl5pPr>
            <a:lvl6pPr lvl="5" algn="r" rtl="0">
              <a:spcBef>
                <a:spcPts val="1600"/>
              </a:spcBef>
              <a:spcAft>
                <a:spcPts val="0"/>
              </a:spcAft>
              <a:buNone/>
              <a:defRPr sz="1800">
                <a:solidFill>
                  <a:schemeClr val="accent1"/>
                </a:solidFill>
              </a:defRPr>
            </a:lvl6pPr>
            <a:lvl7pPr lvl="6" algn="r" rtl="0">
              <a:spcBef>
                <a:spcPts val="1600"/>
              </a:spcBef>
              <a:spcAft>
                <a:spcPts val="0"/>
              </a:spcAft>
              <a:buNone/>
              <a:defRPr sz="1800">
                <a:solidFill>
                  <a:schemeClr val="accent1"/>
                </a:solidFill>
              </a:defRPr>
            </a:lvl7pPr>
            <a:lvl8pPr lvl="7" algn="r" rtl="0">
              <a:spcBef>
                <a:spcPts val="1600"/>
              </a:spcBef>
              <a:spcAft>
                <a:spcPts val="0"/>
              </a:spcAft>
              <a:buNone/>
              <a:defRPr sz="1800">
                <a:solidFill>
                  <a:schemeClr val="accent1"/>
                </a:solidFill>
              </a:defRPr>
            </a:lvl8pPr>
            <a:lvl9pPr lvl="8" algn="r" rtl="0">
              <a:spcBef>
                <a:spcPts val="1600"/>
              </a:spcBef>
              <a:spcAft>
                <a:spcPts val="1600"/>
              </a:spcAft>
              <a:buNone/>
              <a:defRPr sz="1800">
                <a:solidFill>
                  <a:schemeClr val="accent1"/>
                </a:solidFill>
              </a:defRPr>
            </a:lvl9pPr>
          </a:lstStyle>
          <a:p>
            <a:endParaRPr/>
          </a:p>
        </p:txBody>
      </p:sp>
      <p:sp>
        <p:nvSpPr>
          <p:cNvPr id="79" name="Google Shape;79;p15"/>
          <p:cNvSpPr txBox="1">
            <a:spLocks noGrp="1"/>
          </p:cNvSpPr>
          <p:nvPr>
            <p:ph type="subTitle" idx="2"/>
          </p:nvPr>
        </p:nvSpPr>
        <p:spPr>
          <a:xfrm>
            <a:off x="1539813" y="2161825"/>
            <a:ext cx="2497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80" name="Google Shape;80;p15"/>
          <p:cNvSpPr txBox="1">
            <a:spLocks noGrp="1"/>
          </p:cNvSpPr>
          <p:nvPr>
            <p:ph type="subTitle" idx="3"/>
          </p:nvPr>
        </p:nvSpPr>
        <p:spPr>
          <a:xfrm>
            <a:off x="1539763" y="3543500"/>
            <a:ext cx="2497800" cy="396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1"/>
                </a:solidFill>
              </a:defRPr>
            </a:lvl1pPr>
            <a:lvl2pPr lvl="1" algn="r" rtl="0">
              <a:spcBef>
                <a:spcPts val="1600"/>
              </a:spcBef>
              <a:spcAft>
                <a:spcPts val="0"/>
              </a:spcAft>
              <a:buNone/>
              <a:defRPr sz="1800">
                <a:solidFill>
                  <a:schemeClr val="accent1"/>
                </a:solidFill>
              </a:defRPr>
            </a:lvl2pPr>
            <a:lvl3pPr lvl="2" algn="r" rtl="0">
              <a:spcBef>
                <a:spcPts val="1600"/>
              </a:spcBef>
              <a:spcAft>
                <a:spcPts val="0"/>
              </a:spcAft>
              <a:buNone/>
              <a:defRPr sz="1800">
                <a:solidFill>
                  <a:schemeClr val="accent1"/>
                </a:solidFill>
              </a:defRPr>
            </a:lvl3pPr>
            <a:lvl4pPr lvl="3" algn="r" rtl="0">
              <a:spcBef>
                <a:spcPts val="1600"/>
              </a:spcBef>
              <a:spcAft>
                <a:spcPts val="0"/>
              </a:spcAft>
              <a:buNone/>
              <a:defRPr sz="1800">
                <a:solidFill>
                  <a:schemeClr val="accent1"/>
                </a:solidFill>
              </a:defRPr>
            </a:lvl4pPr>
            <a:lvl5pPr lvl="4" algn="r" rtl="0">
              <a:spcBef>
                <a:spcPts val="1600"/>
              </a:spcBef>
              <a:spcAft>
                <a:spcPts val="0"/>
              </a:spcAft>
              <a:buNone/>
              <a:defRPr sz="1800">
                <a:solidFill>
                  <a:schemeClr val="accent1"/>
                </a:solidFill>
              </a:defRPr>
            </a:lvl5pPr>
            <a:lvl6pPr lvl="5" algn="r" rtl="0">
              <a:spcBef>
                <a:spcPts val="1600"/>
              </a:spcBef>
              <a:spcAft>
                <a:spcPts val="0"/>
              </a:spcAft>
              <a:buNone/>
              <a:defRPr sz="1800">
                <a:solidFill>
                  <a:schemeClr val="accent1"/>
                </a:solidFill>
              </a:defRPr>
            </a:lvl6pPr>
            <a:lvl7pPr lvl="6" algn="r" rtl="0">
              <a:spcBef>
                <a:spcPts val="1600"/>
              </a:spcBef>
              <a:spcAft>
                <a:spcPts val="0"/>
              </a:spcAft>
              <a:buNone/>
              <a:defRPr sz="1800">
                <a:solidFill>
                  <a:schemeClr val="accent1"/>
                </a:solidFill>
              </a:defRPr>
            </a:lvl7pPr>
            <a:lvl8pPr lvl="7" algn="r" rtl="0">
              <a:spcBef>
                <a:spcPts val="1600"/>
              </a:spcBef>
              <a:spcAft>
                <a:spcPts val="0"/>
              </a:spcAft>
              <a:buNone/>
              <a:defRPr sz="1800">
                <a:solidFill>
                  <a:schemeClr val="accent1"/>
                </a:solidFill>
              </a:defRPr>
            </a:lvl8pPr>
            <a:lvl9pPr lvl="8" algn="r" rtl="0">
              <a:spcBef>
                <a:spcPts val="1600"/>
              </a:spcBef>
              <a:spcAft>
                <a:spcPts val="1600"/>
              </a:spcAft>
              <a:buNone/>
              <a:defRPr sz="1800">
                <a:solidFill>
                  <a:schemeClr val="accent1"/>
                </a:solidFill>
              </a:defRPr>
            </a:lvl9pPr>
          </a:lstStyle>
          <a:p>
            <a:endParaRPr/>
          </a:p>
        </p:txBody>
      </p:sp>
      <p:sp>
        <p:nvSpPr>
          <p:cNvPr id="81" name="Google Shape;81;p15"/>
          <p:cNvSpPr txBox="1">
            <a:spLocks noGrp="1"/>
          </p:cNvSpPr>
          <p:nvPr>
            <p:ph type="subTitle" idx="4"/>
          </p:nvPr>
        </p:nvSpPr>
        <p:spPr>
          <a:xfrm>
            <a:off x="1539813" y="3829652"/>
            <a:ext cx="2497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160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82" name="Google Shape;82;p15"/>
          <p:cNvSpPr txBox="1">
            <a:spLocks noGrp="1"/>
          </p:cNvSpPr>
          <p:nvPr>
            <p:ph type="subTitle" idx="5"/>
          </p:nvPr>
        </p:nvSpPr>
        <p:spPr>
          <a:xfrm>
            <a:off x="5106388" y="1875625"/>
            <a:ext cx="2497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83" name="Google Shape;83;p15"/>
          <p:cNvSpPr txBox="1">
            <a:spLocks noGrp="1"/>
          </p:cNvSpPr>
          <p:nvPr>
            <p:ph type="subTitle" idx="6"/>
          </p:nvPr>
        </p:nvSpPr>
        <p:spPr>
          <a:xfrm>
            <a:off x="5106438" y="2161825"/>
            <a:ext cx="24978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84" name="Google Shape;84;p15"/>
          <p:cNvSpPr txBox="1">
            <a:spLocks noGrp="1"/>
          </p:cNvSpPr>
          <p:nvPr>
            <p:ph type="subTitle" idx="7"/>
          </p:nvPr>
        </p:nvSpPr>
        <p:spPr>
          <a:xfrm>
            <a:off x="5106388" y="3537975"/>
            <a:ext cx="2497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85" name="Google Shape;85;p15"/>
          <p:cNvSpPr txBox="1">
            <a:spLocks noGrp="1"/>
          </p:cNvSpPr>
          <p:nvPr>
            <p:ph type="subTitle" idx="8"/>
          </p:nvPr>
        </p:nvSpPr>
        <p:spPr>
          <a:xfrm>
            <a:off x="5106388" y="3824129"/>
            <a:ext cx="24978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86" name="Google Shape;86;p15"/>
          <p:cNvSpPr txBox="1">
            <a:spLocks noGrp="1"/>
          </p:cNvSpPr>
          <p:nvPr>
            <p:ph type="title" idx="9" hasCustomPrompt="1"/>
          </p:nvPr>
        </p:nvSpPr>
        <p:spPr>
          <a:xfrm>
            <a:off x="3352863" y="1458068"/>
            <a:ext cx="507000" cy="2661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87" name="Google Shape;87;p15"/>
          <p:cNvSpPr txBox="1">
            <a:spLocks noGrp="1"/>
          </p:cNvSpPr>
          <p:nvPr>
            <p:ph type="title" idx="13" hasCustomPrompt="1"/>
          </p:nvPr>
        </p:nvSpPr>
        <p:spPr>
          <a:xfrm>
            <a:off x="3274250" y="3100649"/>
            <a:ext cx="664200" cy="34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solidFill>
                  <a:schemeClr val="accent1"/>
                </a:solidFill>
              </a:defRPr>
            </a:lvl1pPr>
            <a:lvl2pPr lvl="1" algn="r" rtl="0">
              <a:spcBef>
                <a:spcPts val="0"/>
              </a:spcBef>
              <a:spcAft>
                <a:spcPts val="0"/>
              </a:spcAft>
              <a:buSzPts val="3000"/>
              <a:buNone/>
              <a:defRPr sz="3000"/>
            </a:lvl2pPr>
            <a:lvl3pPr lvl="2" algn="r" rtl="0">
              <a:spcBef>
                <a:spcPts val="0"/>
              </a:spcBef>
              <a:spcAft>
                <a:spcPts val="0"/>
              </a:spcAft>
              <a:buSzPts val="3000"/>
              <a:buNone/>
              <a:defRPr sz="3000"/>
            </a:lvl3pPr>
            <a:lvl4pPr lvl="3" algn="r" rtl="0">
              <a:spcBef>
                <a:spcPts val="0"/>
              </a:spcBef>
              <a:spcAft>
                <a:spcPts val="0"/>
              </a:spcAft>
              <a:buSzPts val="3000"/>
              <a:buNone/>
              <a:defRPr sz="3000"/>
            </a:lvl4pPr>
            <a:lvl5pPr lvl="4" algn="r" rtl="0">
              <a:spcBef>
                <a:spcPts val="0"/>
              </a:spcBef>
              <a:spcAft>
                <a:spcPts val="0"/>
              </a:spcAft>
              <a:buSzPts val="3000"/>
              <a:buNone/>
              <a:defRPr sz="3000"/>
            </a:lvl5pPr>
            <a:lvl6pPr lvl="5" algn="r" rtl="0">
              <a:spcBef>
                <a:spcPts val="0"/>
              </a:spcBef>
              <a:spcAft>
                <a:spcPts val="0"/>
              </a:spcAft>
              <a:buSzPts val="3000"/>
              <a:buNone/>
              <a:defRPr sz="3000"/>
            </a:lvl6pPr>
            <a:lvl7pPr lvl="6" algn="r" rtl="0">
              <a:spcBef>
                <a:spcPts val="0"/>
              </a:spcBef>
              <a:spcAft>
                <a:spcPts val="0"/>
              </a:spcAft>
              <a:buSzPts val="3000"/>
              <a:buNone/>
              <a:defRPr sz="3000"/>
            </a:lvl7pPr>
            <a:lvl8pPr lvl="7" algn="r" rtl="0">
              <a:spcBef>
                <a:spcPts val="0"/>
              </a:spcBef>
              <a:spcAft>
                <a:spcPts val="0"/>
              </a:spcAft>
              <a:buSzPts val="3000"/>
              <a:buNone/>
              <a:defRPr sz="3000"/>
            </a:lvl8pPr>
            <a:lvl9pPr lvl="8" algn="r" rtl="0">
              <a:spcBef>
                <a:spcPts val="0"/>
              </a:spcBef>
              <a:spcAft>
                <a:spcPts val="0"/>
              </a:spcAft>
              <a:buSzPts val="3000"/>
              <a:buNone/>
              <a:defRPr sz="3000"/>
            </a:lvl9pPr>
          </a:lstStyle>
          <a:p>
            <a:r>
              <a:t>xx%</a:t>
            </a:r>
          </a:p>
        </p:txBody>
      </p:sp>
      <p:sp>
        <p:nvSpPr>
          <p:cNvPr id="88" name="Google Shape;88;p15"/>
          <p:cNvSpPr txBox="1">
            <a:spLocks noGrp="1"/>
          </p:cNvSpPr>
          <p:nvPr>
            <p:ph type="title" idx="14" hasCustomPrompt="1"/>
          </p:nvPr>
        </p:nvSpPr>
        <p:spPr>
          <a:xfrm>
            <a:off x="5214588" y="1424982"/>
            <a:ext cx="617400" cy="340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5"/>
          <p:cNvSpPr txBox="1">
            <a:spLocks noGrp="1"/>
          </p:cNvSpPr>
          <p:nvPr>
            <p:ph type="title" idx="15" hasCustomPrompt="1"/>
          </p:nvPr>
        </p:nvSpPr>
        <p:spPr>
          <a:xfrm>
            <a:off x="5175597" y="3075949"/>
            <a:ext cx="695400" cy="340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10">
    <p:bg>
      <p:bgPr>
        <a:blipFill>
          <a:blip r:embed="rId2">
            <a:alphaModFix/>
          </a:blip>
          <a:stretch>
            <a:fillRect/>
          </a:stretch>
        </a:blipFill>
        <a:effectLst/>
      </p:bgPr>
    </p:bg>
    <p:spTree>
      <p:nvGrpSpPr>
        <p:cNvPr id="1" name="Shape 4933"/>
        <p:cNvGrpSpPr/>
        <p:nvPr/>
      </p:nvGrpSpPr>
      <p:grpSpPr>
        <a:xfrm>
          <a:off x="0" y="0"/>
          <a:ext cx="0" cy="0"/>
          <a:chOff x="0" y="0"/>
          <a:chExt cx="0" cy="0"/>
        </a:xfrm>
      </p:grpSpPr>
      <p:sp>
        <p:nvSpPr>
          <p:cNvPr id="4934" name="Google Shape;4934;p20"/>
          <p:cNvSpPr txBox="1">
            <a:spLocks noGrp="1"/>
          </p:cNvSpPr>
          <p:nvPr>
            <p:ph type="title"/>
          </p:nvPr>
        </p:nvSpPr>
        <p:spPr>
          <a:xfrm>
            <a:off x="3982100" y="360550"/>
            <a:ext cx="3891300" cy="1103700"/>
          </a:xfrm>
          <a:prstGeom prst="rect">
            <a:avLst/>
          </a:prstGeom>
        </p:spPr>
        <p:txBody>
          <a:bodyPr spcFirstLastPara="1" wrap="square" lIns="91425" tIns="91425" rIns="91425" bIns="91425" anchor="t" anchorCtr="0">
            <a:noAutofit/>
          </a:bodyPr>
          <a:lstStyle>
            <a:lvl1pPr lvl="0" algn="l">
              <a:spcBef>
                <a:spcPts val="0"/>
              </a:spcBef>
              <a:spcAft>
                <a:spcPts val="0"/>
              </a:spcAft>
              <a:buNone/>
              <a:defRPr sz="8100"/>
            </a:lvl1pPr>
            <a:lvl2pPr lvl="1" algn="l">
              <a:spcBef>
                <a:spcPts val="0"/>
              </a:spcBef>
              <a:spcAft>
                <a:spcPts val="0"/>
              </a:spcAft>
              <a:buNone/>
              <a:defRPr sz="8100"/>
            </a:lvl2pPr>
            <a:lvl3pPr lvl="2" algn="l">
              <a:spcBef>
                <a:spcPts val="0"/>
              </a:spcBef>
              <a:spcAft>
                <a:spcPts val="0"/>
              </a:spcAft>
              <a:buNone/>
              <a:defRPr sz="8100"/>
            </a:lvl3pPr>
            <a:lvl4pPr lvl="3" algn="l">
              <a:spcBef>
                <a:spcPts val="0"/>
              </a:spcBef>
              <a:spcAft>
                <a:spcPts val="0"/>
              </a:spcAft>
              <a:buNone/>
              <a:defRPr sz="8100"/>
            </a:lvl4pPr>
            <a:lvl5pPr lvl="4" algn="l">
              <a:spcBef>
                <a:spcPts val="0"/>
              </a:spcBef>
              <a:spcAft>
                <a:spcPts val="0"/>
              </a:spcAft>
              <a:buNone/>
              <a:defRPr sz="8100"/>
            </a:lvl5pPr>
            <a:lvl6pPr lvl="5" algn="l">
              <a:spcBef>
                <a:spcPts val="0"/>
              </a:spcBef>
              <a:spcAft>
                <a:spcPts val="0"/>
              </a:spcAft>
              <a:buNone/>
              <a:defRPr sz="8100"/>
            </a:lvl6pPr>
            <a:lvl7pPr lvl="6" algn="l">
              <a:spcBef>
                <a:spcPts val="0"/>
              </a:spcBef>
              <a:spcAft>
                <a:spcPts val="0"/>
              </a:spcAft>
              <a:buNone/>
              <a:defRPr sz="8100"/>
            </a:lvl7pPr>
            <a:lvl8pPr lvl="7" algn="l">
              <a:spcBef>
                <a:spcPts val="0"/>
              </a:spcBef>
              <a:spcAft>
                <a:spcPts val="0"/>
              </a:spcAft>
              <a:buNone/>
              <a:defRPr sz="8100"/>
            </a:lvl8pPr>
            <a:lvl9pPr lvl="8" algn="l">
              <a:spcBef>
                <a:spcPts val="0"/>
              </a:spcBef>
              <a:spcAft>
                <a:spcPts val="0"/>
              </a:spcAft>
              <a:buNone/>
              <a:defRPr sz="8100"/>
            </a:lvl9pPr>
          </a:lstStyle>
          <a:p>
            <a:endParaRPr/>
          </a:p>
        </p:txBody>
      </p:sp>
      <p:sp>
        <p:nvSpPr>
          <p:cNvPr id="4935" name="Google Shape;4935;p20"/>
          <p:cNvSpPr txBox="1">
            <a:spLocks noGrp="1"/>
          </p:cNvSpPr>
          <p:nvPr>
            <p:ph type="subTitle" idx="1"/>
          </p:nvPr>
        </p:nvSpPr>
        <p:spPr>
          <a:xfrm>
            <a:off x="3982100" y="1610352"/>
            <a:ext cx="3891300" cy="136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936" name="Google Shape;4936;p20"/>
          <p:cNvSpPr txBox="1"/>
          <p:nvPr/>
        </p:nvSpPr>
        <p:spPr>
          <a:xfrm>
            <a:off x="3982100" y="3705415"/>
            <a:ext cx="4543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accent1"/>
                </a:solidFill>
                <a:latin typeface="Tajawal"/>
                <a:ea typeface="Tajawal"/>
                <a:cs typeface="Tajawal"/>
                <a:sym typeface="Tajawal"/>
              </a:rPr>
              <a:t>CREDITS:</a:t>
            </a:r>
            <a:r>
              <a:rPr lang="en" sz="1200" b="1">
                <a:latin typeface="Tajawal"/>
                <a:ea typeface="Tajawal"/>
                <a:cs typeface="Tajawal"/>
                <a:sym typeface="Tajawal"/>
              </a:rPr>
              <a:t> </a:t>
            </a:r>
            <a:r>
              <a:rPr lang="en" sz="1200">
                <a:latin typeface="Tajawal"/>
                <a:ea typeface="Tajawal"/>
                <a:cs typeface="Tajawal"/>
                <a:sym typeface="Tajawal"/>
              </a:rPr>
              <a:t>This presentation template was created by </a:t>
            </a:r>
            <a:r>
              <a:rPr lang="en" sz="1200" b="1">
                <a:solidFill>
                  <a:schemeClr val="accent1"/>
                </a:solidFill>
                <a:uFill>
                  <a:noFill/>
                </a:uFill>
                <a:latin typeface="Tajawal"/>
                <a:ea typeface="Tajawal"/>
                <a:cs typeface="Tajawal"/>
                <a:sym typeface="Tajawal"/>
                <a:hlinkClick r:id="rId3">
                  <a:extLst>
                    <a:ext uri="{A12FA001-AC4F-418D-AE19-62706E023703}">
                      <ahyp:hlinkClr xmlns:ahyp="http://schemas.microsoft.com/office/drawing/2018/hyperlinkcolor" xmlns="" val="tx"/>
                    </a:ext>
                  </a:extLst>
                </a:hlinkClick>
              </a:rPr>
              <a:t>Slidesgo</a:t>
            </a:r>
            <a:r>
              <a:rPr lang="en" sz="1200">
                <a:latin typeface="Tajawal"/>
                <a:ea typeface="Tajawal"/>
                <a:cs typeface="Tajawal"/>
                <a:sym typeface="Tajawal"/>
              </a:rPr>
              <a:t>, including icon by </a:t>
            </a:r>
            <a:r>
              <a:rPr lang="en" sz="1200" b="1">
                <a:solidFill>
                  <a:schemeClr val="accent1"/>
                </a:solidFill>
                <a:uFill>
                  <a:noFill/>
                </a:uFill>
                <a:latin typeface="Tajawal"/>
                <a:ea typeface="Tajawal"/>
                <a:cs typeface="Tajawal"/>
                <a:sym typeface="Tajawal"/>
                <a:hlinkClick r:id="rId4">
                  <a:extLst>
                    <a:ext uri="{A12FA001-AC4F-418D-AE19-62706E023703}">
                      <ahyp:hlinkClr xmlns:ahyp="http://schemas.microsoft.com/office/drawing/2018/hyperlinkcolor" xmlns="" val="tx"/>
                    </a:ext>
                  </a:extLst>
                </a:hlinkClick>
              </a:rPr>
              <a:t>Flaticon</a:t>
            </a:r>
            <a:r>
              <a:rPr lang="en" sz="1200">
                <a:latin typeface="Tajawal"/>
                <a:ea typeface="Tajawal"/>
                <a:cs typeface="Tajawal"/>
                <a:sym typeface="Tajawal"/>
              </a:rPr>
              <a:t>, and infographics &amp; images from </a:t>
            </a:r>
            <a:r>
              <a:rPr lang="en" sz="1200" b="1">
                <a:solidFill>
                  <a:schemeClr val="accent1"/>
                </a:solidFill>
                <a:uFill>
                  <a:noFill/>
                </a:uFill>
                <a:latin typeface="Tajawal"/>
                <a:ea typeface="Tajawal"/>
                <a:cs typeface="Tajawal"/>
                <a:sym typeface="Tajawal"/>
                <a:hlinkClick r:id="rId5">
                  <a:extLst>
                    <a:ext uri="{A12FA001-AC4F-418D-AE19-62706E023703}">
                      <ahyp:hlinkClr xmlns:ahyp="http://schemas.microsoft.com/office/drawing/2018/hyperlinkcolor" xmlns="" val="tx"/>
                    </a:ext>
                  </a:extLst>
                </a:hlinkClick>
              </a:rPr>
              <a:t>Freepik</a:t>
            </a:r>
            <a:endParaRPr sz="1200" b="1">
              <a:solidFill>
                <a:schemeClr val="accent1"/>
              </a:solidFill>
              <a:latin typeface="Tajawal"/>
              <a:ea typeface="Tajawal"/>
              <a:cs typeface="Tajawal"/>
              <a:sym typeface="Tajaw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2">
    <p:bg>
      <p:bgPr>
        <a:blipFill>
          <a:blip r:embed="rId2">
            <a:alphaModFix/>
          </a:blip>
          <a:stretch>
            <a:fillRect/>
          </a:stretch>
        </a:blipFill>
        <a:effectLst/>
      </p:bgPr>
    </p:bg>
    <p:spTree>
      <p:nvGrpSpPr>
        <p:cNvPr id="1" name="Shape 49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2_1">
    <p:bg>
      <p:bgPr>
        <a:blipFill>
          <a:blip r:embed="rId2">
            <a:alphaModFix/>
          </a:blip>
          <a:stretch>
            <a:fillRect/>
          </a:stretch>
        </a:blipFill>
        <a:effectLst/>
      </p:bgPr>
    </p:bg>
    <p:spTree>
      <p:nvGrpSpPr>
        <p:cNvPr id="1" name="Shape 493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100" y="365150"/>
            <a:ext cx="76917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Architects Daughter"/>
              <a:buNone/>
              <a:defRPr sz="3600">
                <a:solidFill>
                  <a:schemeClr val="dk1"/>
                </a:solidFill>
                <a:latin typeface="Architects Daughter"/>
                <a:ea typeface="Architects Daughter"/>
                <a:cs typeface="Architects Daughter"/>
                <a:sym typeface="Architects Daughter"/>
              </a:defRPr>
            </a:lvl1pPr>
            <a:lvl2pPr lvl="1" algn="ctr">
              <a:spcBef>
                <a:spcPts val="0"/>
              </a:spcBef>
              <a:spcAft>
                <a:spcPts val="0"/>
              </a:spcAft>
              <a:buClr>
                <a:schemeClr val="dk1"/>
              </a:buClr>
              <a:buSzPts val="3600"/>
              <a:buFont typeface="Architects Daughter"/>
              <a:buNone/>
              <a:defRPr sz="3600">
                <a:solidFill>
                  <a:schemeClr val="dk1"/>
                </a:solidFill>
                <a:latin typeface="Architects Daughter"/>
                <a:ea typeface="Architects Daughter"/>
                <a:cs typeface="Architects Daughter"/>
                <a:sym typeface="Architects Daughter"/>
              </a:defRPr>
            </a:lvl2pPr>
            <a:lvl3pPr lvl="2" algn="ctr">
              <a:spcBef>
                <a:spcPts val="0"/>
              </a:spcBef>
              <a:spcAft>
                <a:spcPts val="0"/>
              </a:spcAft>
              <a:buClr>
                <a:schemeClr val="dk1"/>
              </a:buClr>
              <a:buSzPts val="3600"/>
              <a:buFont typeface="Architects Daughter"/>
              <a:buNone/>
              <a:defRPr sz="3600">
                <a:solidFill>
                  <a:schemeClr val="dk1"/>
                </a:solidFill>
                <a:latin typeface="Architects Daughter"/>
                <a:ea typeface="Architects Daughter"/>
                <a:cs typeface="Architects Daughter"/>
                <a:sym typeface="Architects Daughter"/>
              </a:defRPr>
            </a:lvl3pPr>
            <a:lvl4pPr lvl="3" algn="ctr">
              <a:spcBef>
                <a:spcPts val="0"/>
              </a:spcBef>
              <a:spcAft>
                <a:spcPts val="0"/>
              </a:spcAft>
              <a:buClr>
                <a:schemeClr val="dk1"/>
              </a:buClr>
              <a:buSzPts val="3600"/>
              <a:buFont typeface="Architects Daughter"/>
              <a:buNone/>
              <a:defRPr sz="3600">
                <a:solidFill>
                  <a:schemeClr val="dk1"/>
                </a:solidFill>
                <a:latin typeface="Architects Daughter"/>
                <a:ea typeface="Architects Daughter"/>
                <a:cs typeface="Architects Daughter"/>
                <a:sym typeface="Architects Daughter"/>
              </a:defRPr>
            </a:lvl4pPr>
            <a:lvl5pPr lvl="4" algn="ctr">
              <a:spcBef>
                <a:spcPts val="0"/>
              </a:spcBef>
              <a:spcAft>
                <a:spcPts val="0"/>
              </a:spcAft>
              <a:buClr>
                <a:schemeClr val="dk1"/>
              </a:buClr>
              <a:buSzPts val="3600"/>
              <a:buFont typeface="Architects Daughter"/>
              <a:buNone/>
              <a:defRPr sz="3600">
                <a:solidFill>
                  <a:schemeClr val="dk1"/>
                </a:solidFill>
                <a:latin typeface="Architects Daughter"/>
                <a:ea typeface="Architects Daughter"/>
                <a:cs typeface="Architects Daughter"/>
                <a:sym typeface="Architects Daughter"/>
              </a:defRPr>
            </a:lvl5pPr>
            <a:lvl6pPr lvl="5" algn="ctr">
              <a:spcBef>
                <a:spcPts val="0"/>
              </a:spcBef>
              <a:spcAft>
                <a:spcPts val="0"/>
              </a:spcAft>
              <a:buClr>
                <a:schemeClr val="dk1"/>
              </a:buClr>
              <a:buSzPts val="3600"/>
              <a:buFont typeface="Architects Daughter"/>
              <a:buNone/>
              <a:defRPr sz="3600">
                <a:solidFill>
                  <a:schemeClr val="dk1"/>
                </a:solidFill>
                <a:latin typeface="Architects Daughter"/>
                <a:ea typeface="Architects Daughter"/>
                <a:cs typeface="Architects Daughter"/>
                <a:sym typeface="Architects Daughter"/>
              </a:defRPr>
            </a:lvl6pPr>
            <a:lvl7pPr lvl="6" algn="ctr">
              <a:spcBef>
                <a:spcPts val="0"/>
              </a:spcBef>
              <a:spcAft>
                <a:spcPts val="0"/>
              </a:spcAft>
              <a:buClr>
                <a:schemeClr val="dk1"/>
              </a:buClr>
              <a:buSzPts val="3600"/>
              <a:buFont typeface="Architects Daughter"/>
              <a:buNone/>
              <a:defRPr sz="3600">
                <a:solidFill>
                  <a:schemeClr val="dk1"/>
                </a:solidFill>
                <a:latin typeface="Architects Daughter"/>
                <a:ea typeface="Architects Daughter"/>
                <a:cs typeface="Architects Daughter"/>
                <a:sym typeface="Architects Daughter"/>
              </a:defRPr>
            </a:lvl7pPr>
            <a:lvl8pPr lvl="7" algn="ctr">
              <a:spcBef>
                <a:spcPts val="0"/>
              </a:spcBef>
              <a:spcAft>
                <a:spcPts val="0"/>
              </a:spcAft>
              <a:buClr>
                <a:schemeClr val="dk1"/>
              </a:buClr>
              <a:buSzPts val="3600"/>
              <a:buFont typeface="Architects Daughter"/>
              <a:buNone/>
              <a:defRPr sz="3600">
                <a:solidFill>
                  <a:schemeClr val="dk1"/>
                </a:solidFill>
                <a:latin typeface="Architects Daughter"/>
                <a:ea typeface="Architects Daughter"/>
                <a:cs typeface="Architects Daughter"/>
                <a:sym typeface="Architects Daughter"/>
              </a:defRPr>
            </a:lvl8pPr>
            <a:lvl9pPr lvl="8" algn="ctr">
              <a:spcBef>
                <a:spcPts val="0"/>
              </a:spcBef>
              <a:spcAft>
                <a:spcPts val="0"/>
              </a:spcAft>
              <a:buClr>
                <a:schemeClr val="dk1"/>
              </a:buClr>
              <a:buSzPts val="3600"/>
              <a:buFont typeface="Architects Daughter"/>
              <a:buNone/>
              <a:defRPr sz="3600">
                <a:solidFill>
                  <a:schemeClr val="dk1"/>
                </a:solidFill>
                <a:latin typeface="Architects Daughter"/>
                <a:ea typeface="Architects Daughter"/>
                <a:cs typeface="Architects Daughter"/>
                <a:sym typeface="Architects Daught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Tajawal"/>
              <a:buChar char="●"/>
              <a:defRPr sz="1600">
                <a:solidFill>
                  <a:schemeClr val="dk1"/>
                </a:solidFill>
                <a:latin typeface="Tajawal"/>
                <a:ea typeface="Tajawal"/>
                <a:cs typeface="Tajawal"/>
                <a:sym typeface="Tajawal"/>
              </a:defRPr>
            </a:lvl1pPr>
            <a:lvl2pPr marL="914400" lvl="1" indent="-330200">
              <a:lnSpc>
                <a:spcPct val="100000"/>
              </a:lnSpc>
              <a:spcBef>
                <a:spcPts val="1600"/>
              </a:spcBef>
              <a:spcAft>
                <a:spcPts val="0"/>
              </a:spcAft>
              <a:buClr>
                <a:schemeClr val="dk1"/>
              </a:buClr>
              <a:buSzPts val="1600"/>
              <a:buFont typeface="Tajawal"/>
              <a:buChar char="○"/>
              <a:defRPr sz="1600">
                <a:solidFill>
                  <a:schemeClr val="dk1"/>
                </a:solidFill>
                <a:latin typeface="Tajawal"/>
                <a:ea typeface="Tajawal"/>
                <a:cs typeface="Tajawal"/>
                <a:sym typeface="Tajawal"/>
              </a:defRPr>
            </a:lvl2pPr>
            <a:lvl3pPr marL="1371600" lvl="2" indent="-330200">
              <a:lnSpc>
                <a:spcPct val="100000"/>
              </a:lnSpc>
              <a:spcBef>
                <a:spcPts val="1600"/>
              </a:spcBef>
              <a:spcAft>
                <a:spcPts val="0"/>
              </a:spcAft>
              <a:buClr>
                <a:schemeClr val="dk1"/>
              </a:buClr>
              <a:buSzPts val="1600"/>
              <a:buFont typeface="Tajawal"/>
              <a:buChar char="■"/>
              <a:defRPr sz="1600">
                <a:solidFill>
                  <a:schemeClr val="dk1"/>
                </a:solidFill>
                <a:latin typeface="Tajawal"/>
                <a:ea typeface="Tajawal"/>
                <a:cs typeface="Tajawal"/>
                <a:sym typeface="Tajawal"/>
              </a:defRPr>
            </a:lvl3pPr>
            <a:lvl4pPr marL="1828800" lvl="3" indent="-330200">
              <a:lnSpc>
                <a:spcPct val="100000"/>
              </a:lnSpc>
              <a:spcBef>
                <a:spcPts val="1600"/>
              </a:spcBef>
              <a:spcAft>
                <a:spcPts val="0"/>
              </a:spcAft>
              <a:buClr>
                <a:schemeClr val="dk1"/>
              </a:buClr>
              <a:buSzPts val="1600"/>
              <a:buFont typeface="Tajawal"/>
              <a:buChar char="●"/>
              <a:defRPr sz="1600">
                <a:solidFill>
                  <a:schemeClr val="dk1"/>
                </a:solidFill>
                <a:latin typeface="Tajawal"/>
                <a:ea typeface="Tajawal"/>
                <a:cs typeface="Tajawal"/>
                <a:sym typeface="Tajawal"/>
              </a:defRPr>
            </a:lvl4pPr>
            <a:lvl5pPr marL="2286000" lvl="4" indent="-330200">
              <a:lnSpc>
                <a:spcPct val="100000"/>
              </a:lnSpc>
              <a:spcBef>
                <a:spcPts val="1600"/>
              </a:spcBef>
              <a:spcAft>
                <a:spcPts val="0"/>
              </a:spcAft>
              <a:buClr>
                <a:schemeClr val="dk1"/>
              </a:buClr>
              <a:buSzPts val="1600"/>
              <a:buFont typeface="Tajawal"/>
              <a:buChar char="○"/>
              <a:defRPr sz="1600">
                <a:solidFill>
                  <a:schemeClr val="dk1"/>
                </a:solidFill>
                <a:latin typeface="Tajawal"/>
                <a:ea typeface="Tajawal"/>
                <a:cs typeface="Tajawal"/>
                <a:sym typeface="Tajawal"/>
              </a:defRPr>
            </a:lvl5pPr>
            <a:lvl6pPr marL="2743200" lvl="5" indent="-330200">
              <a:lnSpc>
                <a:spcPct val="100000"/>
              </a:lnSpc>
              <a:spcBef>
                <a:spcPts val="1600"/>
              </a:spcBef>
              <a:spcAft>
                <a:spcPts val="0"/>
              </a:spcAft>
              <a:buClr>
                <a:schemeClr val="dk1"/>
              </a:buClr>
              <a:buSzPts val="1600"/>
              <a:buFont typeface="Tajawal"/>
              <a:buChar char="■"/>
              <a:defRPr sz="1600">
                <a:solidFill>
                  <a:schemeClr val="dk1"/>
                </a:solidFill>
                <a:latin typeface="Tajawal"/>
                <a:ea typeface="Tajawal"/>
                <a:cs typeface="Tajawal"/>
                <a:sym typeface="Tajawal"/>
              </a:defRPr>
            </a:lvl6pPr>
            <a:lvl7pPr marL="3200400" lvl="6" indent="-330200">
              <a:lnSpc>
                <a:spcPct val="100000"/>
              </a:lnSpc>
              <a:spcBef>
                <a:spcPts val="1600"/>
              </a:spcBef>
              <a:spcAft>
                <a:spcPts val="0"/>
              </a:spcAft>
              <a:buClr>
                <a:schemeClr val="dk1"/>
              </a:buClr>
              <a:buSzPts val="1600"/>
              <a:buFont typeface="Tajawal"/>
              <a:buChar char="●"/>
              <a:defRPr sz="1600">
                <a:solidFill>
                  <a:schemeClr val="dk1"/>
                </a:solidFill>
                <a:latin typeface="Tajawal"/>
                <a:ea typeface="Tajawal"/>
                <a:cs typeface="Tajawal"/>
                <a:sym typeface="Tajawal"/>
              </a:defRPr>
            </a:lvl7pPr>
            <a:lvl8pPr marL="3657600" lvl="7" indent="-330200">
              <a:lnSpc>
                <a:spcPct val="100000"/>
              </a:lnSpc>
              <a:spcBef>
                <a:spcPts val="1600"/>
              </a:spcBef>
              <a:spcAft>
                <a:spcPts val="0"/>
              </a:spcAft>
              <a:buClr>
                <a:schemeClr val="dk1"/>
              </a:buClr>
              <a:buSzPts val="1600"/>
              <a:buFont typeface="Tajawal"/>
              <a:buChar char="○"/>
              <a:defRPr sz="1600">
                <a:solidFill>
                  <a:schemeClr val="dk1"/>
                </a:solidFill>
                <a:latin typeface="Tajawal"/>
                <a:ea typeface="Tajawal"/>
                <a:cs typeface="Tajawal"/>
                <a:sym typeface="Tajawal"/>
              </a:defRPr>
            </a:lvl8pPr>
            <a:lvl9pPr marL="4114800" lvl="8" indent="-330200">
              <a:lnSpc>
                <a:spcPct val="100000"/>
              </a:lnSpc>
              <a:spcBef>
                <a:spcPts val="1600"/>
              </a:spcBef>
              <a:spcAft>
                <a:spcPts val="1600"/>
              </a:spcAft>
              <a:buClr>
                <a:schemeClr val="dk1"/>
              </a:buClr>
              <a:buSzPts val="1600"/>
              <a:buFont typeface="Tajawal"/>
              <a:buChar char="■"/>
              <a:defRPr sz="1600">
                <a:solidFill>
                  <a:schemeClr val="dk1"/>
                </a:solidFill>
                <a:latin typeface="Tajawal"/>
                <a:ea typeface="Tajawal"/>
                <a:cs typeface="Tajawal"/>
                <a:sym typeface="Tajaw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8" r:id="rId5"/>
    <p:sldLayoutId id="2147483661" r:id="rId6"/>
    <p:sldLayoutId id="2147483666" r:id="rId7"/>
    <p:sldLayoutId id="2147483667" r:id="rId8"/>
    <p:sldLayoutId id="2147483668" r:id="rId9"/>
    <p:sldLayoutId id="2147483669"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5" Type="http://schemas.openxmlformats.org/officeDocument/2006/relationships/chart" Target="../charts/chart1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chart" Target="../charts/char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5" Type="http://schemas.openxmlformats.org/officeDocument/2006/relationships/chart" Target="../charts/chart19.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chart" Target="../charts/char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1.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87"/>
        <p:cNvGrpSpPr/>
        <p:nvPr/>
      </p:nvGrpSpPr>
      <p:grpSpPr>
        <a:xfrm>
          <a:off x="0" y="0"/>
          <a:ext cx="0" cy="0"/>
          <a:chOff x="0" y="0"/>
          <a:chExt cx="0" cy="0"/>
        </a:xfrm>
      </p:grpSpPr>
      <p:sp>
        <p:nvSpPr>
          <p:cNvPr id="4988" name="Google Shape;4988;p31"/>
          <p:cNvSpPr txBox="1">
            <a:spLocks noGrp="1"/>
          </p:cNvSpPr>
          <p:nvPr>
            <p:ph type="title"/>
          </p:nvPr>
        </p:nvSpPr>
        <p:spPr>
          <a:xfrm>
            <a:off x="522092" y="1904400"/>
            <a:ext cx="7691700" cy="57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IT" sz="2400" b="1" dirty="0" smtClean="0">
                <a:latin typeface="Architects Daughter" panose="020B0604020202020204" charset="0"/>
              </a:rPr>
              <a:t>SMART</a:t>
            </a:r>
            <a:r>
              <a:rPr lang="it-IT" sz="2400" b="1" dirty="0">
                <a:latin typeface="Architects Daughter" panose="020B0604020202020204" charset="0"/>
              </a:rPr>
              <a:t> </a:t>
            </a:r>
            <a:r>
              <a:rPr lang="it-IT" sz="2400" b="1" dirty="0" smtClean="0">
                <a:latin typeface="Architects Daughter" panose="020B0604020202020204" charset="0"/>
              </a:rPr>
              <a:t>- Small </a:t>
            </a:r>
            <a:r>
              <a:rPr lang="it-IT" sz="2400" b="1" dirty="0">
                <a:latin typeface="Architects Daughter" panose="020B0604020202020204" charset="0"/>
              </a:rPr>
              <a:t>Museums Alliance </a:t>
            </a:r>
            <a:r>
              <a:rPr lang="it-IT" sz="2400" b="1" dirty="0" err="1">
                <a:latin typeface="Architects Daughter" panose="020B0604020202020204" charset="0"/>
              </a:rPr>
              <a:t>representing</a:t>
            </a:r>
            <a:r>
              <a:rPr lang="it-IT" sz="2400" b="1" dirty="0">
                <a:latin typeface="Architects Daughter" panose="020B0604020202020204" charset="0"/>
              </a:rPr>
              <a:t> </a:t>
            </a:r>
            <a:r>
              <a:rPr lang="it-IT" sz="2400" b="1" dirty="0" err="1">
                <a:latin typeface="Architects Daughter" panose="020B0604020202020204" charset="0"/>
              </a:rPr>
              <a:t>Territories</a:t>
            </a:r>
            <a:endParaRPr sz="2400" b="1" dirty="0">
              <a:latin typeface="Architects Daughter" panose="020B0604020202020204" charset="0"/>
            </a:endParaRPr>
          </a:p>
        </p:txBody>
      </p:sp>
      <p:sp>
        <p:nvSpPr>
          <p:cNvPr id="4989" name="Google Shape;4989;p31"/>
          <p:cNvSpPr txBox="1">
            <a:spLocks noGrp="1"/>
          </p:cNvSpPr>
          <p:nvPr>
            <p:ph type="subTitle" idx="4294967295"/>
          </p:nvPr>
        </p:nvSpPr>
        <p:spPr>
          <a:xfrm>
            <a:off x="352425" y="2607017"/>
            <a:ext cx="8543925" cy="595312"/>
          </a:xfrm>
          <a:prstGeom prst="rect">
            <a:avLst/>
          </a:prstGeom>
        </p:spPr>
        <p:txBody>
          <a:bodyPr spcFirstLastPara="1" wrap="square" lIns="91425" tIns="91425" rIns="91425" bIns="91425" anchor="t" anchorCtr="0">
            <a:noAutofit/>
          </a:bodyPr>
          <a:lstStyle/>
          <a:p>
            <a:pPr marL="0" lvl="0" indent="0" algn="ctr">
              <a:buNone/>
            </a:pPr>
            <a:r>
              <a:rPr lang="en-US" dirty="0" smtClean="0">
                <a:latin typeface="Tajawal" panose="020B0604020202020204" charset="-78"/>
                <a:cs typeface="Tajawal" panose="020B0604020202020204" charset="-78"/>
              </a:rPr>
              <a:t>COMUNICATION AND RAISING AWARENESS</a:t>
            </a:r>
            <a:endParaRPr lang="en-US" dirty="0">
              <a:latin typeface="Tajawal" panose="020B0604020202020204" charset="-78"/>
              <a:cs typeface="Tajawal" panose="020B0604020202020204" charset="-78"/>
            </a:endParaRPr>
          </a:p>
        </p:txBody>
      </p:sp>
      <p:pic>
        <p:nvPicPr>
          <p:cNvPr id="3" name="Picture 2" descr="A close up of a logo&#10;&#10;Description automatically generated">
            <a:extLst>
              <a:ext uri="{FF2B5EF4-FFF2-40B4-BE49-F238E27FC236}">
                <a16:creationId xmlns:a16="http://schemas.microsoft.com/office/drawing/2014/main" xmlns="" id="{9F9538AA-33C5-490E-9FF9-2BEFE4AE6E1D}"/>
              </a:ext>
            </a:extLst>
          </p:cNvPr>
          <p:cNvPicPr>
            <a:picLocks noChangeAspect="1"/>
          </p:cNvPicPr>
          <p:nvPr/>
        </p:nvPicPr>
        <p:blipFill>
          <a:blip r:embed="rId3"/>
          <a:stretch>
            <a:fillRect/>
          </a:stretch>
        </p:blipFill>
        <p:spPr>
          <a:xfrm>
            <a:off x="956932" y="4281362"/>
            <a:ext cx="7384452" cy="862138"/>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xmlns="" id="{D992CCD1-3AC5-48E8-8300-3CFCD7F96E5E}"/>
              </a:ext>
            </a:extLst>
          </p:cNvPr>
          <p:cNvPicPr>
            <a:picLocks noChangeAspect="1"/>
          </p:cNvPicPr>
          <p:nvPr/>
        </p:nvPicPr>
        <p:blipFill>
          <a:blip r:embed="rId4"/>
          <a:stretch>
            <a:fillRect/>
          </a:stretch>
        </p:blipFill>
        <p:spPr>
          <a:xfrm>
            <a:off x="2200703" y="135468"/>
            <a:ext cx="4394031" cy="133468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95250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b="1" kern="1200" dirty="0">
                <a:solidFill>
                  <a:sysClr val="windowText" lastClr="000000"/>
                </a:solidFill>
              </a:rPr>
              <a:t>What do you consider a priority to make museums and places of cultural interest accessible?</a:t>
            </a: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pSp>
        <p:nvGrpSpPr>
          <p:cNvPr id="2" name="Gruppo 1"/>
          <p:cNvGrpSpPr/>
          <p:nvPr/>
        </p:nvGrpSpPr>
        <p:grpSpPr>
          <a:xfrm>
            <a:off x="0" y="1627050"/>
            <a:ext cx="9144000" cy="2880000"/>
            <a:chOff x="0" y="1131750"/>
            <a:chExt cx="9144000" cy="2880000"/>
          </a:xfrm>
        </p:grpSpPr>
        <p:graphicFrame>
          <p:nvGraphicFramePr>
            <p:cNvPr id="74" name="Grafico 73"/>
            <p:cNvGraphicFramePr/>
            <p:nvPr>
              <p:extLst>
                <p:ext uri="{D42A27DB-BD31-4B8C-83A1-F6EECF244321}">
                  <p14:modId xmlns:p14="http://schemas.microsoft.com/office/powerpoint/2010/main" val="2962367280"/>
                </p:ext>
              </p:extLst>
            </p:nvPr>
          </p:nvGraphicFramePr>
          <p:xfrm>
            <a:off x="0" y="1131750"/>
            <a:ext cx="468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6" name="Grafico 75"/>
            <p:cNvGraphicFramePr/>
            <p:nvPr>
              <p:extLst>
                <p:ext uri="{D42A27DB-BD31-4B8C-83A1-F6EECF244321}">
                  <p14:modId xmlns:p14="http://schemas.microsoft.com/office/powerpoint/2010/main" val="71348015"/>
                </p:ext>
              </p:extLst>
            </p:nvPr>
          </p:nvGraphicFramePr>
          <p:xfrm>
            <a:off x="4464000" y="1131750"/>
            <a:ext cx="4680000" cy="2880000"/>
          </p:xfrm>
          <a:graphic>
            <a:graphicData uri="http://schemas.openxmlformats.org/drawingml/2006/chart">
              <c:chart xmlns:c="http://schemas.openxmlformats.org/drawingml/2006/chart" xmlns:r="http://schemas.openxmlformats.org/officeDocument/2006/relationships" r:id="rId5"/>
            </a:graphicData>
          </a:graphic>
        </p:graphicFrame>
      </p:grpSp>
      <p:sp>
        <p:nvSpPr>
          <p:cNvPr id="75" name="CasellaDiTesto 74"/>
          <p:cNvSpPr txBox="1"/>
          <p:nvPr/>
        </p:nvSpPr>
        <p:spPr>
          <a:xfrm>
            <a:off x="1752600" y="133350"/>
            <a:ext cx="5695950" cy="646331"/>
          </a:xfrm>
          <a:prstGeom prst="rect">
            <a:avLst/>
          </a:prstGeom>
          <a:noFill/>
        </p:spPr>
        <p:txBody>
          <a:bodyPr wrap="square" rtlCol="0">
            <a:spAutoFit/>
          </a:bodyPr>
          <a:lstStyle/>
          <a:p>
            <a:r>
              <a:rPr lang="it-IT" sz="3600" dirty="0" smtClean="0">
                <a:latin typeface="Architects Daughter" panose="020B0604020202020204" charset="0"/>
              </a:rPr>
              <a:t>1. </a:t>
            </a:r>
            <a:r>
              <a:rPr lang="it-IT" sz="3600" dirty="0" err="1" smtClean="0">
                <a:latin typeface="Architects Daughter" panose="020B0604020202020204" charset="0"/>
              </a:rPr>
              <a:t>Comparisons</a:t>
            </a:r>
            <a:endParaRPr lang="en-GB" sz="3600" dirty="0">
              <a:latin typeface="Architects Daughter" panose="020B0604020202020204" charset="0"/>
            </a:endParaRPr>
          </a:p>
        </p:txBody>
      </p:sp>
    </p:spTree>
    <p:extLst>
      <p:ext uri="{BB962C8B-B14F-4D97-AF65-F5344CB8AC3E}">
        <p14:creationId xmlns:p14="http://schemas.microsoft.com/office/powerpoint/2010/main" val="2819715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24765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sz="2800" b="1" kern="1200" dirty="0" smtClean="0">
                <a:solidFill>
                  <a:sysClr val="windowText" lastClr="000000"/>
                </a:solidFill>
                <a:latin typeface="Architects Daughter" panose="020B0604020202020204" charset="0"/>
              </a:rPr>
              <a:t>2. Visitors behaviour</a:t>
            </a:r>
            <a:endParaRPr lang="en-GB" sz="2800" b="1" kern="1200" dirty="0">
              <a:solidFill>
                <a:sysClr val="windowText" lastClr="000000"/>
              </a:solidFill>
              <a:latin typeface="Architects Daughter" panose="020B0604020202020204" charset="0"/>
            </a:endParaRP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aphicFrame>
        <p:nvGraphicFramePr>
          <p:cNvPr id="75" name="Grafico 74"/>
          <p:cNvGraphicFramePr/>
          <p:nvPr>
            <p:extLst>
              <p:ext uri="{D42A27DB-BD31-4B8C-83A1-F6EECF244321}">
                <p14:modId xmlns:p14="http://schemas.microsoft.com/office/powerpoint/2010/main" val="3216462600"/>
              </p:ext>
            </p:extLst>
          </p:nvPr>
        </p:nvGraphicFramePr>
        <p:xfrm>
          <a:off x="2412000" y="951750"/>
          <a:ext cx="4320000" cy="324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Freccia a destra 1"/>
          <p:cNvSpPr/>
          <p:nvPr/>
        </p:nvSpPr>
        <p:spPr>
          <a:xfrm rot="10093392">
            <a:off x="4514850" y="2105025"/>
            <a:ext cx="457200"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6244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24765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sz="2800" b="1" kern="1200" dirty="0" smtClean="0">
                <a:solidFill>
                  <a:sysClr val="windowText" lastClr="000000"/>
                </a:solidFill>
                <a:latin typeface="Architects Daughter" panose="020B0604020202020204" charset="0"/>
              </a:rPr>
              <a:t>2. Visitors behaviour</a:t>
            </a:r>
            <a:endParaRPr lang="en-GB" sz="2800" b="1" kern="1200" dirty="0">
              <a:solidFill>
                <a:sysClr val="windowText" lastClr="000000"/>
              </a:solidFill>
              <a:latin typeface="Architects Daughter" panose="020B0604020202020204" charset="0"/>
            </a:endParaRP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aphicFrame>
        <p:nvGraphicFramePr>
          <p:cNvPr id="74" name="Grafico 73"/>
          <p:cNvGraphicFramePr/>
          <p:nvPr/>
        </p:nvGraphicFramePr>
        <p:xfrm>
          <a:off x="1638300" y="959802"/>
          <a:ext cx="5867400" cy="32238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1359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24765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sz="2800" b="1" kern="1200" dirty="0" smtClean="0">
                <a:solidFill>
                  <a:sysClr val="windowText" lastClr="000000"/>
                </a:solidFill>
                <a:latin typeface="Architects Daughter" panose="020B0604020202020204" charset="0"/>
              </a:rPr>
              <a:t>2. Visitors behaviour</a:t>
            </a:r>
            <a:endParaRPr lang="en-GB" sz="2800" b="1" kern="1200" dirty="0">
              <a:solidFill>
                <a:sysClr val="windowText" lastClr="000000"/>
              </a:solidFill>
              <a:latin typeface="Architects Daughter" panose="020B0604020202020204" charset="0"/>
            </a:endParaRP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aphicFrame>
        <p:nvGraphicFramePr>
          <p:cNvPr id="75" name="Grafico 74"/>
          <p:cNvGraphicFramePr/>
          <p:nvPr/>
        </p:nvGraphicFramePr>
        <p:xfrm>
          <a:off x="1620520" y="852805"/>
          <a:ext cx="5902960" cy="34378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444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7620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sz="2800" b="1" kern="1200" dirty="0" smtClean="0">
                <a:solidFill>
                  <a:sysClr val="windowText" lastClr="000000"/>
                </a:solidFill>
                <a:latin typeface="Architects Daughter" panose="020B0604020202020204" charset="0"/>
              </a:rPr>
              <a:t>2. Visitors behaviour</a:t>
            </a:r>
            <a:endParaRPr lang="en-GB" sz="2800" b="1" kern="1200" dirty="0">
              <a:solidFill>
                <a:sysClr val="windowText" lastClr="000000"/>
              </a:solidFill>
              <a:latin typeface="Architects Daughter" panose="020B0604020202020204" charset="0"/>
            </a:endParaRP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aphicFrame>
        <p:nvGraphicFramePr>
          <p:cNvPr id="74" name="Grafico 73"/>
          <p:cNvGraphicFramePr/>
          <p:nvPr/>
        </p:nvGraphicFramePr>
        <p:xfrm>
          <a:off x="1576705" y="552767"/>
          <a:ext cx="5990590" cy="40379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81378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7620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sz="2800" b="1" kern="1200" dirty="0" smtClean="0">
                <a:solidFill>
                  <a:sysClr val="windowText" lastClr="000000"/>
                </a:solidFill>
                <a:latin typeface="Architects Daughter" panose="020B0604020202020204" charset="0"/>
              </a:rPr>
              <a:t>2. Visitors behaviour</a:t>
            </a:r>
            <a:endParaRPr lang="en-GB" sz="2800" b="1" kern="1200" dirty="0">
              <a:solidFill>
                <a:sysClr val="windowText" lastClr="000000"/>
              </a:solidFill>
              <a:latin typeface="Architects Daughter" panose="020B0604020202020204" charset="0"/>
            </a:endParaRP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aphicFrame>
        <p:nvGraphicFramePr>
          <p:cNvPr id="75" name="Grafico 74"/>
          <p:cNvGraphicFramePr/>
          <p:nvPr>
            <p:extLst>
              <p:ext uri="{D42A27DB-BD31-4B8C-83A1-F6EECF244321}">
                <p14:modId xmlns:p14="http://schemas.microsoft.com/office/powerpoint/2010/main" val="2387102397"/>
              </p:ext>
            </p:extLst>
          </p:nvPr>
        </p:nvGraphicFramePr>
        <p:xfrm>
          <a:off x="1554480" y="585787"/>
          <a:ext cx="6035040" cy="3971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2416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20955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it-IT" sz="2400" b="1" kern="1200" dirty="0" smtClean="0">
                <a:solidFill>
                  <a:sysClr val="windowText" lastClr="000000"/>
                </a:solidFill>
                <a:latin typeface="Architects Daughter" panose="020B0604020202020204" charset="0"/>
              </a:rPr>
              <a:t>2. Visitors </a:t>
            </a:r>
            <a:r>
              <a:rPr lang="it-IT" sz="2400" b="1" kern="1200" dirty="0" err="1" smtClean="0">
                <a:solidFill>
                  <a:sysClr val="windowText" lastClr="000000"/>
                </a:solidFill>
                <a:latin typeface="Architects Daughter" panose="020B0604020202020204" charset="0"/>
              </a:rPr>
              <a:t>behaviour</a:t>
            </a:r>
            <a:r>
              <a:rPr lang="it-IT" sz="2400" b="1" kern="1200" dirty="0" smtClean="0">
                <a:solidFill>
                  <a:sysClr val="windowText" lastClr="000000"/>
                </a:solidFill>
                <a:latin typeface="Architects Daughter" panose="020B0604020202020204" charset="0"/>
              </a:rPr>
              <a:t> - </a:t>
            </a:r>
            <a:r>
              <a:rPr lang="it-IT" sz="2400" b="1" kern="1200" dirty="0" err="1" smtClean="0">
                <a:solidFill>
                  <a:sysClr val="windowText" lastClr="000000"/>
                </a:solidFill>
                <a:latin typeface="Architects Daughter" panose="020B0604020202020204" charset="0"/>
              </a:rPr>
              <a:t>Correlations</a:t>
            </a:r>
            <a:endParaRPr lang="en-GB" sz="2400" b="1" kern="1200" dirty="0">
              <a:solidFill>
                <a:sysClr val="windowText" lastClr="000000"/>
              </a:solidFill>
              <a:latin typeface="Architects Daughter" panose="020B0604020202020204" charset="0"/>
            </a:endParaRP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sp>
        <p:nvSpPr>
          <p:cNvPr id="2" name="CasellaDiTesto 1"/>
          <p:cNvSpPr txBox="1"/>
          <p:nvPr/>
        </p:nvSpPr>
        <p:spPr>
          <a:xfrm>
            <a:off x="1457325" y="1306377"/>
            <a:ext cx="6734952" cy="2893100"/>
          </a:xfrm>
          <a:prstGeom prst="rect">
            <a:avLst/>
          </a:prstGeom>
          <a:noFill/>
        </p:spPr>
        <p:txBody>
          <a:bodyPr wrap="square" rtlCol="0">
            <a:spAutoFit/>
          </a:bodyPr>
          <a:lstStyle/>
          <a:p>
            <a:r>
              <a:rPr lang="en-GB" sz="1300" dirty="0">
                <a:latin typeface="Tajawal" panose="020B0604020202020204" charset="-78"/>
                <a:cs typeface="Tajawal" panose="020B0604020202020204" charset="-78"/>
              </a:rPr>
              <a:t>Significant correlations were found between some items in the visitors questionnaire:</a:t>
            </a:r>
          </a:p>
          <a:p>
            <a:pPr marL="285750" lvl="0" indent="-285750">
              <a:buFont typeface="Courier New" panose="02070309020205020404" pitchFamily="49" charset="0"/>
              <a:buChar char="o"/>
            </a:pPr>
            <a:r>
              <a:rPr lang="en-GB" sz="1300" b="1" dirty="0">
                <a:latin typeface="Tajawal" panose="020B0604020202020204" charset="-78"/>
                <a:cs typeface="Tajawal" panose="020B0604020202020204" charset="-78"/>
              </a:rPr>
              <a:t>Age</a:t>
            </a:r>
            <a:r>
              <a:rPr lang="en-GB" sz="1300" dirty="0">
                <a:latin typeface="Tajawal" panose="020B0604020202020204" charset="-78"/>
                <a:cs typeface="Tajawal" panose="020B0604020202020204" charset="-78"/>
              </a:rPr>
              <a:t> relates </a:t>
            </a:r>
            <a:r>
              <a:rPr lang="en-GB" sz="1300" b="1" dirty="0">
                <a:latin typeface="Tajawal" panose="020B0604020202020204" charset="-78"/>
                <a:cs typeface="Tajawal" panose="020B0604020202020204" charset="-78"/>
              </a:rPr>
              <a:t>positively</a:t>
            </a:r>
            <a:r>
              <a:rPr lang="en-GB" sz="1300" dirty="0">
                <a:latin typeface="Tajawal" panose="020B0604020202020204" charset="-78"/>
                <a:cs typeface="Tajawal" panose="020B0604020202020204" charset="-78"/>
              </a:rPr>
              <a:t> with </a:t>
            </a:r>
            <a:r>
              <a:rPr lang="en-GB" sz="1300" b="1" dirty="0">
                <a:latin typeface="Tajawal" panose="020B0604020202020204" charset="-78"/>
                <a:cs typeface="Tajawal" panose="020B0604020202020204" charset="-78"/>
              </a:rPr>
              <a:t>disability</a:t>
            </a:r>
            <a:r>
              <a:rPr lang="en-GB" sz="1300" dirty="0">
                <a:latin typeface="Tajawal" panose="020B0604020202020204" charset="-78"/>
                <a:cs typeface="Tajawal" panose="020B0604020202020204" charset="-78"/>
              </a:rPr>
              <a:t> (p&lt;.05)</a:t>
            </a:r>
          </a:p>
          <a:p>
            <a:pPr marL="285750" lvl="0" indent="-285750">
              <a:buFont typeface="Courier New" panose="02070309020205020404" pitchFamily="49" charset="0"/>
              <a:buChar char="o"/>
            </a:pPr>
            <a:r>
              <a:rPr lang="en-GB" sz="1300" b="1" dirty="0">
                <a:latin typeface="Tajawal" panose="020B0604020202020204" charset="-78"/>
                <a:cs typeface="Tajawal" panose="020B0604020202020204" charset="-78"/>
              </a:rPr>
              <a:t>Disability</a:t>
            </a:r>
            <a:r>
              <a:rPr lang="en-GB" sz="1300" dirty="0">
                <a:latin typeface="Tajawal" panose="020B0604020202020204" charset="-78"/>
                <a:cs typeface="Tajawal" panose="020B0604020202020204" charset="-78"/>
              </a:rPr>
              <a:t> relates </a:t>
            </a:r>
            <a:r>
              <a:rPr lang="en-GB" sz="1300" b="1" dirty="0">
                <a:latin typeface="Tajawal" panose="020B0604020202020204" charset="-78"/>
                <a:cs typeface="Tajawal" panose="020B0604020202020204" charset="-78"/>
              </a:rPr>
              <a:t>positively</a:t>
            </a:r>
            <a:r>
              <a:rPr lang="en-GB" sz="1300" dirty="0">
                <a:latin typeface="Tajawal" panose="020B0604020202020204" charset="-78"/>
                <a:cs typeface="Tajawal" panose="020B0604020202020204" charset="-78"/>
              </a:rPr>
              <a:t> with </a:t>
            </a:r>
            <a:r>
              <a:rPr lang="en-GB" sz="1300" b="1" dirty="0">
                <a:latin typeface="Tajawal" panose="020B0604020202020204" charset="-78"/>
                <a:cs typeface="Tajawal" panose="020B0604020202020204" charset="-78"/>
              </a:rPr>
              <a:t>frequency of visits </a:t>
            </a:r>
            <a:r>
              <a:rPr lang="en-GB" sz="1300" dirty="0">
                <a:latin typeface="Tajawal" panose="020B0604020202020204" charset="-78"/>
                <a:cs typeface="Tajawal" panose="020B0604020202020204" charset="-78"/>
              </a:rPr>
              <a:t>to museums and other sites of cultural interest (p&lt;.01)</a:t>
            </a:r>
          </a:p>
          <a:p>
            <a:pPr marL="285750" lvl="0" indent="-285750">
              <a:buFont typeface="Courier New" panose="02070309020205020404" pitchFamily="49" charset="0"/>
              <a:buChar char="o"/>
            </a:pPr>
            <a:r>
              <a:rPr lang="en-GB" sz="1300" b="1" dirty="0">
                <a:latin typeface="Tajawal" panose="020B0604020202020204" charset="-78"/>
                <a:cs typeface="Tajawal" panose="020B0604020202020204" charset="-78"/>
              </a:rPr>
              <a:t>Accessibility of the region </a:t>
            </a:r>
            <a:r>
              <a:rPr lang="en-GB" sz="1300" dirty="0" smtClean="0">
                <a:latin typeface="Tajawal" panose="020B0604020202020204" charset="-78"/>
                <a:cs typeface="Tajawal" panose="020B0604020202020204" charset="-78"/>
              </a:rPr>
              <a:t>correlates</a:t>
            </a:r>
            <a:r>
              <a:rPr lang="en-GB" sz="1300" dirty="0">
                <a:latin typeface="Tajawal" panose="020B0604020202020204" charset="-78"/>
                <a:cs typeface="Tajawal" panose="020B0604020202020204" charset="-78"/>
              </a:rPr>
              <a:t>: </a:t>
            </a:r>
          </a:p>
          <a:p>
            <a:pPr marL="285750" lvl="0" indent="-285750">
              <a:buFont typeface="Arial" panose="020B0604020202020204" pitchFamily="34" charset="0"/>
              <a:buChar char="•"/>
            </a:pPr>
            <a:r>
              <a:rPr lang="en-GB" sz="1300" b="1" dirty="0">
                <a:latin typeface="Tajawal" panose="020B0604020202020204" charset="-78"/>
                <a:cs typeface="Tajawal" panose="020B0604020202020204" charset="-78"/>
              </a:rPr>
              <a:t>Negatively </a:t>
            </a:r>
            <a:r>
              <a:rPr lang="en-GB" sz="1300" dirty="0">
                <a:latin typeface="Tajawal" panose="020B0604020202020204" charset="-78"/>
                <a:cs typeface="Tajawal" panose="020B0604020202020204" charset="-78"/>
              </a:rPr>
              <a:t>with</a:t>
            </a:r>
            <a:r>
              <a:rPr lang="en-GB" sz="1300" b="1" dirty="0">
                <a:latin typeface="Tajawal" panose="020B0604020202020204" charset="-78"/>
                <a:cs typeface="Tajawal" panose="020B0604020202020204" charset="-78"/>
              </a:rPr>
              <a:t> barriers </a:t>
            </a:r>
            <a:r>
              <a:rPr lang="en-GB" sz="1300" dirty="0">
                <a:latin typeface="Tajawal" panose="020B0604020202020204" charset="-78"/>
                <a:cs typeface="Tajawal" panose="020B0604020202020204" charset="-78"/>
              </a:rPr>
              <a:t>perceived </a:t>
            </a:r>
            <a:r>
              <a:rPr lang="en-GB" sz="1300" b="1" dirty="0" smtClean="0">
                <a:latin typeface="Tajawal" panose="020B0604020202020204" charset="-78"/>
                <a:cs typeface="Tajawal" panose="020B0604020202020204" charset="-78"/>
              </a:rPr>
              <a:t>frequency </a:t>
            </a:r>
            <a:r>
              <a:rPr lang="en-GB" sz="1300" dirty="0" smtClean="0">
                <a:latin typeface="Tajawal" panose="020B0604020202020204" charset="-78"/>
                <a:cs typeface="Tajawal" panose="020B0604020202020204" charset="-78"/>
              </a:rPr>
              <a:t>(p</a:t>
            </a:r>
            <a:r>
              <a:rPr lang="en-GB" sz="1300" dirty="0">
                <a:latin typeface="Tajawal" panose="020B0604020202020204" charset="-78"/>
                <a:cs typeface="Tajawal" panose="020B0604020202020204" charset="-78"/>
              </a:rPr>
              <a:t>&lt;.001)</a:t>
            </a:r>
          </a:p>
          <a:p>
            <a:pPr marL="285750" lvl="0" indent="-285750">
              <a:buFont typeface="Arial" panose="020B0604020202020204" pitchFamily="34" charset="0"/>
              <a:buChar char="•"/>
            </a:pPr>
            <a:r>
              <a:rPr lang="en-GB" sz="1300" b="1" dirty="0">
                <a:latin typeface="Tajawal" panose="020B0604020202020204" charset="-78"/>
                <a:cs typeface="Tajawal" panose="020B0604020202020204" charset="-78"/>
              </a:rPr>
              <a:t>Positively</a:t>
            </a:r>
            <a:r>
              <a:rPr lang="en-GB" sz="1300" dirty="0">
                <a:latin typeface="Tajawal" panose="020B0604020202020204" charset="-78"/>
                <a:cs typeface="Tajawal" panose="020B0604020202020204" charset="-78"/>
              </a:rPr>
              <a:t> with </a:t>
            </a:r>
            <a:r>
              <a:rPr lang="en-GB" sz="1300" b="1" dirty="0">
                <a:latin typeface="Tajawal" panose="020B0604020202020204" charset="-78"/>
                <a:cs typeface="Tajawal" panose="020B0604020202020204" charset="-78"/>
              </a:rPr>
              <a:t>accessibility of information </a:t>
            </a:r>
            <a:r>
              <a:rPr lang="en-GB" sz="1300" dirty="0">
                <a:latin typeface="Tajawal" panose="020B0604020202020204" charset="-78"/>
                <a:cs typeface="Tajawal" panose="020B0604020202020204" charset="-78"/>
              </a:rPr>
              <a:t>(p&lt;.001)</a:t>
            </a:r>
          </a:p>
          <a:p>
            <a:pPr marL="285750" lvl="0" indent="-285750">
              <a:buFont typeface="Arial" panose="020B0604020202020204" pitchFamily="34" charset="0"/>
              <a:buChar char="•"/>
            </a:pPr>
            <a:r>
              <a:rPr lang="en-GB" sz="1300" b="1" dirty="0">
                <a:latin typeface="Tajawal" panose="020B0604020202020204" charset="-78"/>
                <a:cs typeface="Tajawal" panose="020B0604020202020204" charset="-78"/>
              </a:rPr>
              <a:t>Positively</a:t>
            </a:r>
            <a:r>
              <a:rPr lang="en-GB" sz="1300" dirty="0">
                <a:latin typeface="Tajawal" panose="020B0604020202020204" charset="-78"/>
                <a:cs typeface="Tajawal" panose="020B0604020202020204" charset="-78"/>
              </a:rPr>
              <a:t> with the </a:t>
            </a:r>
            <a:r>
              <a:rPr lang="en-GB" sz="1300" b="1" dirty="0">
                <a:latin typeface="Tajawal" panose="020B0604020202020204" charset="-78"/>
                <a:cs typeface="Tajawal" panose="020B0604020202020204" charset="-78"/>
              </a:rPr>
              <a:t>UD</a:t>
            </a:r>
            <a:r>
              <a:rPr lang="en-GB" sz="1300" dirty="0">
                <a:latin typeface="Tajawal" panose="020B0604020202020204" charset="-78"/>
                <a:cs typeface="Tajawal" panose="020B0604020202020204" charset="-78"/>
              </a:rPr>
              <a:t> index (p&lt;.001)</a:t>
            </a:r>
          </a:p>
          <a:p>
            <a:pPr marL="285750" lvl="0" indent="-285750">
              <a:buFont typeface="Courier New" panose="02070309020205020404" pitchFamily="49" charset="0"/>
              <a:buChar char="o"/>
            </a:pPr>
            <a:r>
              <a:rPr lang="it-IT" sz="1300" dirty="0" err="1">
                <a:latin typeface="Tajawal" panose="020B0604020202020204" charset="-78"/>
                <a:cs typeface="Tajawal" panose="020B0604020202020204" charset="-78"/>
              </a:rPr>
              <a:t>Perceived</a:t>
            </a:r>
            <a:r>
              <a:rPr lang="it-IT" sz="1300" dirty="0">
                <a:latin typeface="Tajawal" panose="020B0604020202020204" charset="-78"/>
                <a:cs typeface="Tajawal" panose="020B0604020202020204" charset="-78"/>
              </a:rPr>
              <a:t> </a:t>
            </a:r>
            <a:r>
              <a:rPr lang="it-IT" sz="1300" b="1" dirty="0" err="1">
                <a:latin typeface="Tajawal" panose="020B0604020202020204" charset="-78"/>
                <a:cs typeface="Tajawal" panose="020B0604020202020204" charset="-78"/>
              </a:rPr>
              <a:t>barrier</a:t>
            </a:r>
            <a:r>
              <a:rPr lang="it-IT" sz="1300" b="1" dirty="0">
                <a:latin typeface="Tajawal" panose="020B0604020202020204" charset="-78"/>
                <a:cs typeface="Tajawal" panose="020B0604020202020204" charset="-78"/>
              </a:rPr>
              <a:t> </a:t>
            </a:r>
            <a:r>
              <a:rPr lang="it-IT" sz="1300" b="1" dirty="0" err="1">
                <a:latin typeface="Tajawal" panose="020B0604020202020204" charset="-78"/>
                <a:cs typeface="Tajawal" panose="020B0604020202020204" charset="-78"/>
              </a:rPr>
              <a:t>frequency</a:t>
            </a:r>
            <a:r>
              <a:rPr lang="it-IT" sz="1300" b="1" dirty="0">
                <a:latin typeface="Tajawal" panose="020B0604020202020204" charset="-78"/>
                <a:cs typeface="Tajawal" panose="020B0604020202020204" charset="-78"/>
              </a:rPr>
              <a:t> </a:t>
            </a:r>
            <a:r>
              <a:rPr lang="it-IT" sz="1300" dirty="0" err="1" smtClean="0">
                <a:latin typeface="Tajawal" panose="020B0604020202020204" charset="-78"/>
                <a:cs typeface="Tajawal" panose="020B0604020202020204" charset="-78"/>
              </a:rPr>
              <a:t>correlates</a:t>
            </a:r>
            <a:r>
              <a:rPr lang="it-IT" sz="1300" dirty="0">
                <a:latin typeface="Tajawal" panose="020B0604020202020204" charset="-78"/>
                <a:cs typeface="Tajawal" panose="020B0604020202020204" charset="-78"/>
              </a:rPr>
              <a:t>:</a:t>
            </a:r>
            <a:endParaRPr lang="en-GB" sz="1300" dirty="0">
              <a:latin typeface="Tajawal" panose="020B0604020202020204" charset="-78"/>
              <a:cs typeface="Tajawal" panose="020B0604020202020204" charset="-78"/>
            </a:endParaRPr>
          </a:p>
          <a:p>
            <a:pPr marL="285750" lvl="0" indent="-285750">
              <a:buFont typeface="Arial" panose="020B0604020202020204" pitchFamily="34" charset="0"/>
              <a:buChar char="•"/>
            </a:pPr>
            <a:r>
              <a:rPr lang="en-GB" sz="1300" b="1" dirty="0">
                <a:latin typeface="Tajawal" panose="020B0604020202020204" charset="-78"/>
                <a:cs typeface="Tajawal" panose="020B0604020202020204" charset="-78"/>
              </a:rPr>
              <a:t>Positively </a:t>
            </a:r>
            <a:r>
              <a:rPr lang="en-GB" sz="1300" dirty="0">
                <a:latin typeface="Tajawal" panose="020B0604020202020204" charset="-78"/>
                <a:cs typeface="Tajawal" panose="020B0604020202020204" charset="-78"/>
              </a:rPr>
              <a:t>with </a:t>
            </a:r>
            <a:r>
              <a:rPr lang="en-GB" sz="1300" b="1" dirty="0">
                <a:latin typeface="Tajawal" panose="020B0604020202020204" charset="-78"/>
                <a:cs typeface="Tajawal" panose="020B0604020202020204" charset="-78"/>
              </a:rPr>
              <a:t>lack of staff training </a:t>
            </a:r>
            <a:r>
              <a:rPr lang="en-GB" sz="1300" dirty="0">
                <a:latin typeface="Tajawal" panose="020B0604020202020204" charset="-78"/>
                <a:cs typeface="Tajawal" panose="020B0604020202020204" charset="-78"/>
              </a:rPr>
              <a:t>(p&lt;.05)</a:t>
            </a:r>
          </a:p>
          <a:p>
            <a:pPr marL="285750" lvl="0" indent="-285750">
              <a:buFont typeface="Arial" panose="020B0604020202020204" pitchFamily="34" charset="0"/>
              <a:buChar char="•"/>
            </a:pPr>
            <a:r>
              <a:rPr lang="en-GB" sz="1300" b="1" dirty="0">
                <a:latin typeface="Tajawal" panose="020B0604020202020204" charset="-78"/>
                <a:cs typeface="Tajawal" panose="020B0604020202020204" charset="-78"/>
              </a:rPr>
              <a:t>Negatively</a:t>
            </a:r>
            <a:r>
              <a:rPr lang="en-GB" sz="1300" dirty="0">
                <a:latin typeface="Tajawal" panose="020B0604020202020204" charset="-78"/>
                <a:cs typeface="Tajawal" panose="020B0604020202020204" charset="-78"/>
              </a:rPr>
              <a:t> with the </a:t>
            </a:r>
            <a:r>
              <a:rPr lang="en-GB" sz="1300" b="1" dirty="0">
                <a:latin typeface="Tajawal" panose="020B0604020202020204" charset="-78"/>
                <a:cs typeface="Tajawal" panose="020B0604020202020204" charset="-78"/>
              </a:rPr>
              <a:t>UD</a:t>
            </a:r>
            <a:r>
              <a:rPr lang="en-GB" sz="1300" dirty="0">
                <a:latin typeface="Tajawal" panose="020B0604020202020204" charset="-78"/>
                <a:cs typeface="Tajawal" panose="020B0604020202020204" charset="-78"/>
              </a:rPr>
              <a:t> index</a:t>
            </a:r>
            <a:r>
              <a:rPr lang="en-GB" sz="1300" b="1" dirty="0">
                <a:latin typeface="Tajawal" panose="020B0604020202020204" charset="-78"/>
                <a:cs typeface="Tajawal" panose="020B0604020202020204" charset="-78"/>
              </a:rPr>
              <a:t> </a:t>
            </a:r>
            <a:r>
              <a:rPr lang="en-GB" sz="1300" dirty="0">
                <a:latin typeface="Tajawal" panose="020B0604020202020204" charset="-78"/>
                <a:cs typeface="Tajawal" panose="020B0604020202020204" charset="-78"/>
              </a:rPr>
              <a:t>(p&lt;.001)</a:t>
            </a:r>
          </a:p>
          <a:p>
            <a:pPr marL="285750" lvl="0" indent="-285750">
              <a:buFont typeface="Courier New" panose="02070309020205020404" pitchFamily="49" charset="0"/>
              <a:buChar char="o"/>
            </a:pPr>
            <a:r>
              <a:rPr lang="en-GB" sz="1300" dirty="0">
                <a:latin typeface="Tajawal" panose="020B0604020202020204" charset="-78"/>
                <a:cs typeface="Tajawal" panose="020B0604020202020204" charset="-78"/>
              </a:rPr>
              <a:t>Relevance of </a:t>
            </a:r>
            <a:r>
              <a:rPr lang="en-GB" sz="1300" b="1" dirty="0">
                <a:latin typeface="Tajawal" panose="020B0604020202020204" charset="-78"/>
                <a:cs typeface="Tajawal" panose="020B0604020202020204" charset="-78"/>
              </a:rPr>
              <a:t>clear information </a:t>
            </a:r>
            <a:r>
              <a:rPr lang="en-GB" sz="1300" dirty="0">
                <a:latin typeface="Tajawal" panose="020B0604020202020204" charset="-78"/>
                <a:cs typeface="Tajawal" panose="020B0604020202020204" charset="-78"/>
              </a:rPr>
              <a:t>relates </a:t>
            </a:r>
            <a:r>
              <a:rPr lang="en-GB" sz="1300" b="1" dirty="0">
                <a:latin typeface="Tajawal" panose="020B0604020202020204" charset="-78"/>
                <a:cs typeface="Tajawal" panose="020B0604020202020204" charset="-78"/>
              </a:rPr>
              <a:t>positively</a:t>
            </a:r>
            <a:r>
              <a:rPr lang="en-GB" sz="1300" dirty="0">
                <a:latin typeface="Tajawal" panose="020B0604020202020204" charset="-78"/>
                <a:cs typeface="Tajawal" panose="020B0604020202020204" charset="-78"/>
              </a:rPr>
              <a:t> with the </a:t>
            </a:r>
            <a:r>
              <a:rPr lang="en-GB" sz="1300" b="1" dirty="0">
                <a:latin typeface="Tajawal" panose="020B0604020202020204" charset="-78"/>
                <a:cs typeface="Tajawal" panose="020B0604020202020204" charset="-78"/>
              </a:rPr>
              <a:t>technology attractiveness </a:t>
            </a:r>
            <a:r>
              <a:rPr lang="en-GB" sz="1300" dirty="0">
                <a:latin typeface="Tajawal" panose="020B0604020202020204" charset="-78"/>
                <a:cs typeface="Tajawal" panose="020B0604020202020204" charset="-78"/>
              </a:rPr>
              <a:t>index (p&lt;.001)</a:t>
            </a:r>
          </a:p>
          <a:p>
            <a:pPr marL="285750" lvl="0" indent="-285750">
              <a:buFont typeface="Courier New" panose="02070309020205020404" pitchFamily="49" charset="0"/>
              <a:buChar char="o"/>
            </a:pPr>
            <a:r>
              <a:rPr lang="en-GB" sz="1300" b="1" dirty="0">
                <a:latin typeface="Tajawal" panose="020B0604020202020204" charset="-78"/>
                <a:cs typeface="Tajawal" panose="020B0604020202020204" charset="-78"/>
              </a:rPr>
              <a:t>Accessibility of information </a:t>
            </a:r>
            <a:r>
              <a:rPr lang="en-GB" sz="1300" dirty="0">
                <a:latin typeface="Tajawal" panose="020B0604020202020204" charset="-78"/>
                <a:cs typeface="Tajawal" panose="020B0604020202020204" charset="-78"/>
              </a:rPr>
              <a:t>relates positively with the </a:t>
            </a:r>
            <a:r>
              <a:rPr lang="en-GB" sz="1300" b="1" dirty="0">
                <a:latin typeface="Tajawal" panose="020B0604020202020204" charset="-78"/>
                <a:cs typeface="Tajawal" panose="020B0604020202020204" charset="-78"/>
              </a:rPr>
              <a:t>UD</a:t>
            </a:r>
            <a:r>
              <a:rPr lang="en-GB" sz="1300" dirty="0">
                <a:latin typeface="Tajawal" panose="020B0604020202020204" charset="-78"/>
                <a:cs typeface="Tajawal" panose="020B0604020202020204" charset="-78"/>
              </a:rPr>
              <a:t> index (p&lt;.001).</a:t>
            </a:r>
          </a:p>
        </p:txBody>
      </p:sp>
    </p:spTree>
    <p:extLst>
      <p:ext uri="{BB962C8B-B14F-4D97-AF65-F5344CB8AC3E}">
        <p14:creationId xmlns:p14="http://schemas.microsoft.com/office/powerpoint/2010/main" val="2518177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676140"/>
            <a:ext cx="6285251" cy="715967"/>
          </a:xfrm>
          <a:noFill/>
          <a:ln>
            <a:noFill/>
          </a:ln>
        </p:spPr>
        <p:txBody>
          <a:bodyPr spcFirstLastPara="1" wrap="square" lIns="91425" tIns="91425" rIns="91425" bIns="91425" anchor="t" anchorCtr="0">
            <a:noAutofit/>
          </a:bodyPr>
          <a:lstStyle/>
          <a:p>
            <a:pPr algn="ctr"/>
            <a:r>
              <a:rPr lang="en-US" sz="1800" b="1" kern="1200" dirty="0" smtClean="0">
                <a:solidFill>
                  <a:srgbClr val="000000"/>
                </a:solidFill>
                <a:latin typeface="+mn-lt"/>
                <a:ea typeface="+mn-ea"/>
                <a:cs typeface="+mn-cs"/>
              </a:rPr>
              <a:t>Concepts recalled</a:t>
            </a:r>
            <a:endParaRPr lang="it-IT" sz="1800" b="1" kern="1200" dirty="0">
              <a:solidFill>
                <a:srgbClr val="000000"/>
              </a:solidFill>
              <a:latin typeface="+mn-lt"/>
              <a:ea typeface="+mn-ea"/>
              <a:cs typeface="+mn-cs"/>
            </a:endParaRP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aphicFrame>
        <p:nvGraphicFramePr>
          <p:cNvPr id="74" name="Grafico 73"/>
          <p:cNvGraphicFramePr/>
          <p:nvPr>
            <p:extLst>
              <p:ext uri="{D42A27DB-BD31-4B8C-83A1-F6EECF244321}">
                <p14:modId xmlns:p14="http://schemas.microsoft.com/office/powerpoint/2010/main" val="3950839224"/>
              </p:ext>
            </p:extLst>
          </p:nvPr>
        </p:nvGraphicFramePr>
        <p:xfrm>
          <a:off x="0" y="1183418"/>
          <a:ext cx="4680000"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5" name="Grafico 74"/>
          <p:cNvGraphicFramePr/>
          <p:nvPr>
            <p:extLst>
              <p:ext uri="{D42A27DB-BD31-4B8C-83A1-F6EECF244321}">
                <p14:modId xmlns:p14="http://schemas.microsoft.com/office/powerpoint/2010/main" val="154965705"/>
              </p:ext>
            </p:extLst>
          </p:nvPr>
        </p:nvGraphicFramePr>
        <p:xfrm>
          <a:off x="4301660" y="1159908"/>
          <a:ext cx="4680000" cy="3600000"/>
        </p:xfrm>
        <a:graphic>
          <a:graphicData uri="http://schemas.openxmlformats.org/drawingml/2006/chart">
            <c:chart xmlns:c="http://schemas.openxmlformats.org/drawingml/2006/chart" xmlns:r="http://schemas.openxmlformats.org/officeDocument/2006/relationships" r:id="rId5"/>
          </a:graphicData>
        </a:graphic>
      </p:graphicFrame>
      <p:sp>
        <p:nvSpPr>
          <p:cNvPr id="76" name="Title 16">
            <a:extLst>
              <a:ext uri="{FF2B5EF4-FFF2-40B4-BE49-F238E27FC236}">
                <a16:creationId xmlns:a16="http://schemas.microsoft.com/office/drawing/2014/main" xmlns="" id="{DACB51D7-BB63-49B7-8BC9-7F20EC8495B8}"/>
              </a:ext>
            </a:extLst>
          </p:cNvPr>
          <p:cNvSpPr txBox="1">
            <a:spLocks/>
          </p:cNvSpPr>
          <p:nvPr/>
        </p:nvSpPr>
        <p:spPr>
          <a:xfrm>
            <a:off x="1600200" y="209550"/>
            <a:ext cx="6285251" cy="7159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9pPr>
          </a:lstStyle>
          <a:p>
            <a:pPr>
              <a:defRPr sz="1800" b="1" i="0" u="none" strike="noStrike" kern="1200" baseline="0">
                <a:solidFill>
                  <a:sysClr val="windowText" lastClr="000000"/>
                </a:solidFill>
                <a:latin typeface="+mn-lt"/>
                <a:ea typeface="+mn-ea"/>
                <a:cs typeface="+mn-cs"/>
              </a:defRPr>
            </a:pPr>
            <a:r>
              <a:rPr lang="it-IT" sz="2400" b="1" kern="1200" dirty="0" smtClean="0">
                <a:solidFill>
                  <a:sysClr val="windowText" lastClr="000000"/>
                </a:solidFill>
                <a:latin typeface="Architects Daughter" panose="020B0604020202020204" charset="0"/>
                <a:ea typeface="+mn-ea"/>
                <a:cs typeface="+mn-cs"/>
              </a:rPr>
              <a:t>3. </a:t>
            </a:r>
            <a:r>
              <a:rPr lang="it-IT" sz="2400" b="1" kern="1200" dirty="0" err="1" smtClean="0">
                <a:solidFill>
                  <a:sysClr val="windowText" lastClr="000000"/>
                </a:solidFill>
                <a:latin typeface="Architects Daughter" panose="020B0604020202020204" charset="0"/>
                <a:ea typeface="+mn-ea"/>
                <a:cs typeface="+mn-cs"/>
              </a:rPr>
              <a:t>Operators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awareness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perception</a:t>
            </a:r>
            <a:r>
              <a:rPr lang="it-IT" sz="2400" b="1" kern="1200" dirty="0" smtClean="0">
                <a:solidFill>
                  <a:sysClr val="windowText" lastClr="000000"/>
                </a:solidFill>
                <a:latin typeface="Architects Daughter" panose="020B0604020202020204" charset="0"/>
                <a:ea typeface="+mn-ea"/>
                <a:cs typeface="+mn-cs"/>
              </a:rPr>
              <a:t> and </a:t>
            </a:r>
            <a:r>
              <a:rPr lang="it-IT" sz="2400" b="1" kern="1200" dirty="0" err="1" smtClean="0">
                <a:solidFill>
                  <a:sysClr val="windowText" lastClr="000000"/>
                </a:solidFill>
                <a:latin typeface="Architects Daughter" panose="020B0604020202020204" charset="0"/>
                <a:ea typeface="+mn-ea"/>
                <a:cs typeface="+mn-cs"/>
              </a:rPr>
              <a:t>intention</a:t>
            </a:r>
            <a:endParaRPr lang="en-GB" sz="2400" b="1" kern="1200" dirty="0">
              <a:solidFill>
                <a:sysClr val="windowText" lastClr="000000"/>
              </a:solidFill>
              <a:latin typeface="Architects Daughter" panose="020B0604020202020204" charset="0"/>
              <a:ea typeface="+mn-ea"/>
              <a:cs typeface="+mn-cs"/>
            </a:endParaRPr>
          </a:p>
        </p:txBody>
      </p:sp>
    </p:spTree>
    <p:extLst>
      <p:ext uri="{BB962C8B-B14F-4D97-AF65-F5344CB8AC3E}">
        <p14:creationId xmlns:p14="http://schemas.microsoft.com/office/powerpoint/2010/main" val="4128160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sp>
        <p:nvSpPr>
          <p:cNvPr id="76" name="Title 16">
            <a:extLst>
              <a:ext uri="{FF2B5EF4-FFF2-40B4-BE49-F238E27FC236}">
                <a16:creationId xmlns:a16="http://schemas.microsoft.com/office/drawing/2014/main" xmlns="" id="{DACB51D7-BB63-49B7-8BC9-7F20EC8495B8}"/>
              </a:ext>
            </a:extLst>
          </p:cNvPr>
          <p:cNvSpPr txBox="1">
            <a:spLocks/>
          </p:cNvSpPr>
          <p:nvPr/>
        </p:nvSpPr>
        <p:spPr>
          <a:xfrm>
            <a:off x="1600200" y="209550"/>
            <a:ext cx="6285251" cy="7159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9pPr>
          </a:lstStyle>
          <a:p>
            <a:pPr>
              <a:defRPr sz="1800" b="1" i="0" u="none" strike="noStrike" kern="1200" baseline="0">
                <a:solidFill>
                  <a:sysClr val="windowText" lastClr="000000"/>
                </a:solidFill>
                <a:latin typeface="+mn-lt"/>
                <a:ea typeface="+mn-ea"/>
                <a:cs typeface="+mn-cs"/>
              </a:defRPr>
            </a:pPr>
            <a:r>
              <a:rPr lang="it-IT" sz="2400" b="1" kern="1200" dirty="0" smtClean="0">
                <a:solidFill>
                  <a:sysClr val="windowText" lastClr="000000"/>
                </a:solidFill>
                <a:latin typeface="Architects Daughter" panose="020B0604020202020204" charset="0"/>
                <a:ea typeface="+mn-ea"/>
                <a:cs typeface="+mn-cs"/>
              </a:rPr>
              <a:t>3. </a:t>
            </a:r>
            <a:r>
              <a:rPr lang="it-IT" sz="2400" b="1" kern="1200" dirty="0" err="1" smtClean="0">
                <a:solidFill>
                  <a:sysClr val="windowText" lastClr="000000"/>
                </a:solidFill>
                <a:latin typeface="Architects Daughter" panose="020B0604020202020204" charset="0"/>
                <a:ea typeface="+mn-ea"/>
                <a:cs typeface="+mn-cs"/>
              </a:rPr>
              <a:t>Operators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awareness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perception</a:t>
            </a:r>
            <a:r>
              <a:rPr lang="it-IT" sz="2400" b="1" kern="1200" dirty="0" smtClean="0">
                <a:solidFill>
                  <a:sysClr val="windowText" lastClr="000000"/>
                </a:solidFill>
                <a:latin typeface="Architects Daughter" panose="020B0604020202020204" charset="0"/>
                <a:ea typeface="+mn-ea"/>
                <a:cs typeface="+mn-cs"/>
              </a:rPr>
              <a:t> and </a:t>
            </a:r>
            <a:r>
              <a:rPr lang="it-IT" sz="2400" b="1" kern="1200" dirty="0" err="1" smtClean="0">
                <a:solidFill>
                  <a:sysClr val="windowText" lastClr="000000"/>
                </a:solidFill>
                <a:latin typeface="Architects Daughter" panose="020B0604020202020204" charset="0"/>
                <a:ea typeface="+mn-ea"/>
                <a:cs typeface="+mn-cs"/>
              </a:rPr>
              <a:t>intention</a:t>
            </a:r>
            <a:endParaRPr lang="en-GB" sz="2400" b="1" kern="1200" dirty="0">
              <a:solidFill>
                <a:sysClr val="windowText" lastClr="000000"/>
              </a:solidFill>
              <a:latin typeface="Architects Daughter" panose="020B0604020202020204" charset="0"/>
              <a:ea typeface="+mn-ea"/>
              <a:cs typeface="+mn-cs"/>
            </a:endParaRPr>
          </a:p>
        </p:txBody>
      </p:sp>
      <p:graphicFrame>
        <p:nvGraphicFramePr>
          <p:cNvPr id="80" name="Grafico 79"/>
          <p:cNvGraphicFramePr/>
          <p:nvPr>
            <p:extLst>
              <p:ext uri="{D42A27DB-BD31-4B8C-83A1-F6EECF244321}">
                <p14:modId xmlns:p14="http://schemas.microsoft.com/office/powerpoint/2010/main" val="1460531726"/>
              </p:ext>
            </p:extLst>
          </p:nvPr>
        </p:nvGraphicFramePr>
        <p:xfrm>
          <a:off x="2232000" y="951750"/>
          <a:ext cx="4702200" cy="38284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4350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sp>
        <p:nvSpPr>
          <p:cNvPr id="76" name="Title 16">
            <a:extLst>
              <a:ext uri="{FF2B5EF4-FFF2-40B4-BE49-F238E27FC236}">
                <a16:creationId xmlns:a16="http://schemas.microsoft.com/office/drawing/2014/main" xmlns="" id="{DACB51D7-BB63-49B7-8BC9-7F20EC8495B8}"/>
              </a:ext>
            </a:extLst>
          </p:cNvPr>
          <p:cNvSpPr txBox="1">
            <a:spLocks/>
          </p:cNvSpPr>
          <p:nvPr/>
        </p:nvSpPr>
        <p:spPr>
          <a:xfrm>
            <a:off x="1600200" y="209550"/>
            <a:ext cx="6285251" cy="7159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9pPr>
          </a:lstStyle>
          <a:p>
            <a:pPr>
              <a:defRPr sz="1800" b="1" i="0" u="none" strike="noStrike" kern="1200" baseline="0">
                <a:solidFill>
                  <a:sysClr val="windowText" lastClr="000000"/>
                </a:solidFill>
                <a:latin typeface="+mn-lt"/>
                <a:ea typeface="+mn-ea"/>
                <a:cs typeface="+mn-cs"/>
              </a:defRPr>
            </a:pPr>
            <a:r>
              <a:rPr lang="it-IT" sz="2400" b="1" kern="1200" dirty="0" smtClean="0">
                <a:solidFill>
                  <a:sysClr val="windowText" lastClr="000000"/>
                </a:solidFill>
                <a:latin typeface="Architects Daughter" panose="020B0604020202020204" charset="0"/>
                <a:ea typeface="+mn-ea"/>
                <a:cs typeface="+mn-cs"/>
              </a:rPr>
              <a:t>3. </a:t>
            </a:r>
            <a:r>
              <a:rPr lang="it-IT" sz="2400" b="1" kern="1200" dirty="0" err="1" smtClean="0">
                <a:solidFill>
                  <a:sysClr val="windowText" lastClr="000000"/>
                </a:solidFill>
                <a:latin typeface="Architects Daughter" panose="020B0604020202020204" charset="0"/>
                <a:ea typeface="+mn-ea"/>
                <a:cs typeface="+mn-cs"/>
              </a:rPr>
              <a:t>Operators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awareness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perception</a:t>
            </a:r>
            <a:r>
              <a:rPr lang="it-IT" sz="2400" b="1" kern="1200" dirty="0" smtClean="0">
                <a:solidFill>
                  <a:sysClr val="windowText" lastClr="000000"/>
                </a:solidFill>
                <a:latin typeface="Architects Daughter" panose="020B0604020202020204" charset="0"/>
                <a:ea typeface="+mn-ea"/>
                <a:cs typeface="+mn-cs"/>
              </a:rPr>
              <a:t> and </a:t>
            </a:r>
            <a:r>
              <a:rPr lang="it-IT" sz="2400" b="1" kern="1200" dirty="0" err="1" smtClean="0">
                <a:solidFill>
                  <a:sysClr val="windowText" lastClr="000000"/>
                </a:solidFill>
                <a:latin typeface="Architects Daughter" panose="020B0604020202020204" charset="0"/>
                <a:ea typeface="+mn-ea"/>
                <a:cs typeface="+mn-cs"/>
              </a:rPr>
              <a:t>intention</a:t>
            </a:r>
            <a:endParaRPr lang="en-GB" sz="2400" b="1" kern="1200" dirty="0">
              <a:solidFill>
                <a:sysClr val="windowText" lastClr="000000"/>
              </a:solidFill>
              <a:latin typeface="Architects Daughter" panose="020B0604020202020204" charset="0"/>
              <a:ea typeface="+mn-ea"/>
              <a:cs typeface="+mn-cs"/>
            </a:endParaRPr>
          </a:p>
        </p:txBody>
      </p:sp>
      <p:graphicFrame>
        <p:nvGraphicFramePr>
          <p:cNvPr id="74" name="Grafico 73"/>
          <p:cNvGraphicFramePr/>
          <p:nvPr>
            <p:extLst>
              <p:ext uri="{D42A27DB-BD31-4B8C-83A1-F6EECF244321}">
                <p14:modId xmlns:p14="http://schemas.microsoft.com/office/powerpoint/2010/main" val="65816580"/>
              </p:ext>
            </p:extLst>
          </p:nvPr>
        </p:nvGraphicFramePr>
        <p:xfrm>
          <a:off x="2286000" y="1200150"/>
          <a:ext cx="457200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57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123690"/>
            <a:ext cx="6285251" cy="715967"/>
          </a:xfrm>
          <a:noFill/>
          <a:ln>
            <a:noFill/>
          </a:ln>
        </p:spPr>
        <p:txBody>
          <a:bodyPr spcFirstLastPara="1" wrap="square" lIns="91425" tIns="91425" rIns="91425" bIns="91425" anchor="t" anchorCtr="0">
            <a:noAutofit/>
          </a:bodyPr>
          <a:lstStyle/>
          <a:p>
            <a:r>
              <a:rPr lang="en-US" b="1" dirty="0" smtClean="0"/>
              <a:t>Sample</a:t>
            </a:r>
            <a:endParaRPr lang="it-IT" b="1" dirty="0"/>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pSp>
        <p:nvGrpSpPr>
          <p:cNvPr id="3" name="Gruppo 2"/>
          <p:cNvGrpSpPr/>
          <p:nvPr/>
        </p:nvGrpSpPr>
        <p:grpSpPr>
          <a:xfrm>
            <a:off x="365941" y="1905000"/>
            <a:ext cx="8532000" cy="2160000"/>
            <a:chOff x="0" y="1200150"/>
            <a:chExt cx="8532000" cy="2160000"/>
          </a:xfrm>
        </p:grpSpPr>
        <p:graphicFrame>
          <p:nvGraphicFramePr>
            <p:cNvPr id="74" name="Grafico 73"/>
            <p:cNvGraphicFramePr/>
            <p:nvPr>
              <p:extLst>
                <p:ext uri="{D42A27DB-BD31-4B8C-83A1-F6EECF244321}">
                  <p14:modId xmlns:p14="http://schemas.microsoft.com/office/powerpoint/2010/main" val="1587896558"/>
                </p:ext>
              </p:extLst>
            </p:nvPr>
          </p:nvGraphicFramePr>
          <p:xfrm>
            <a:off x="0" y="1200150"/>
            <a:ext cx="3960000" cy="21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5" name="Grafico 74"/>
            <p:cNvGraphicFramePr/>
            <p:nvPr>
              <p:extLst>
                <p:ext uri="{D42A27DB-BD31-4B8C-83A1-F6EECF244321}">
                  <p14:modId xmlns:p14="http://schemas.microsoft.com/office/powerpoint/2010/main" val="909334762"/>
                </p:ext>
              </p:extLst>
            </p:nvPr>
          </p:nvGraphicFramePr>
          <p:xfrm>
            <a:off x="4572000" y="1200150"/>
            <a:ext cx="3960000" cy="2160000"/>
          </p:xfrm>
          <a:graphic>
            <a:graphicData uri="http://schemas.openxmlformats.org/drawingml/2006/chart">
              <c:chart xmlns:c="http://schemas.openxmlformats.org/drawingml/2006/chart" xmlns:r="http://schemas.openxmlformats.org/officeDocument/2006/relationships" r:id="rId5"/>
            </a:graphicData>
          </a:graphic>
        </p:graphicFrame>
      </p:grpSp>
      <p:sp>
        <p:nvSpPr>
          <p:cNvPr id="4" name="CasellaDiTesto 3"/>
          <p:cNvSpPr txBox="1"/>
          <p:nvPr/>
        </p:nvSpPr>
        <p:spPr>
          <a:xfrm>
            <a:off x="1285875" y="781289"/>
            <a:ext cx="6454374" cy="1015663"/>
          </a:xfrm>
          <a:prstGeom prst="rect">
            <a:avLst/>
          </a:prstGeom>
          <a:noFill/>
        </p:spPr>
        <p:txBody>
          <a:bodyPr wrap="square" rtlCol="0">
            <a:spAutoFit/>
          </a:bodyPr>
          <a:lstStyle/>
          <a:p>
            <a:r>
              <a:rPr lang="it-IT" sz="1200" b="1" dirty="0" smtClean="0"/>
              <a:t>Visitors</a:t>
            </a:r>
            <a:r>
              <a:rPr lang="it-IT" sz="1200" dirty="0" smtClean="0"/>
              <a:t>: n = </a:t>
            </a:r>
            <a:r>
              <a:rPr lang="it-IT" sz="1200" b="1" dirty="0" smtClean="0"/>
              <a:t>82</a:t>
            </a:r>
            <a:r>
              <a:rPr lang="it-IT" sz="1200" dirty="0" smtClean="0"/>
              <a:t> (</a:t>
            </a:r>
            <a:r>
              <a:rPr lang="en-GB" sz="1200" b="1" dirty="0"/>
              <a:t>65,43% </a:t>
            </a:r>
            <a:r>
              <a:rPr lang="en-GB" sz="1200" b="1" dirty="0" smtClean="0"/>
              <a:t>with </a:t>
            </a:r>
            <a:r>
              <a:rPr lang="en-GB" sz="1200" b="1" dirty="0"/>
              <a:t>disability </a:t>
            </a:r>
            <a:r>
              <a:rPr lang="en-GB" sz="1200" dirty="0"/>
              <a:t>(68% </a:t>
            </a:r>
            <a:r>
              <a:rPr lang="en-GB" sz="1200" dirty="0" smtClean="0"/>
              <a:t>motor, </a:t>
            </a:r>
            <a:r>
              <a:rPr lang="en-GB" sz="1200" dirty="0"/>
              <a:t>28% </a:t>
            </a:r>
            <a:r>
              <a:rPr lang="en-GB" sz="1200" dirty="0" smtClean="0"/>
              <a:t>sensory, </a:t>
            </a:r>
            <a:r>
              <a:rPr lang="en-GB" sz="1200" dirty="0"/>
              <a:t>4% </a:t>
            </a:r>
            <a:r>
              <a:rPr lang="en-GB" sz="1200" dirty="0" smtClean="0"/>
              <a:t>cognitive) 13,58% </a:t>
            </a:r>
            <a:r>
              <a:rPr lang="en-GB" sz="1200" dirty="0"/>
              <a:t>fully </a:t>
            </a:r>
            <a:r>
              <a:rPr lang="en-GB" sz="1200" dirty="0" smtClean="0"/>
              <a:t>autonomous, 12,35% partially </a:t>
            </a:r>
            <a:r>
              <a:rPr lang="en-GB" sz="1200" dirty="0"/>
              <a:t>autonomous </a:t>
            </a:r>
            <a:r>
              <a:rPr lang="en-GB" sz="1200" dirty="0" smtClean="0"/>
              <a:t>and 4,94% </a:t>
            </a:r>
            <a:r>
              <a:rPr lang="en-GB" sz="1200" dirty="0"/>
              <a:t>in constant need of </a:t>
            </a:r>
            <a:r>
              <a:rPr lang="en-GB" sz="1200" dirty="0" smtClean="0"/>
              <a:t>assistance)</a:t>
            </a:r>
            <a:endParaRPr lang="it-IT" sz="1200" dirty="0" smtClean="0"/>
          </a:p>
          <a:p>
            <a:r>
              <a:rPr lang="it-IT" sz="1200" b="1" dirty="0" err="1" smtClean="0"/>
              <a:t>Operators</a:t>
            </a:r>
            <a:r>
              <a:rPr lang="it-IT" sz="1200" dirty="0" smtClean="0"/>
              <a:t> n = </a:t>
            </a:r>
            <a:r>
              <a:rPr lang="it-IT" sz="1200" b="1" dirty="0" smtClean="0"/>
              <a:t>56</a:t>
            </a:r>
            <a:r>
              <a:rPr lang="it-IT" sz="1200" dirty="0" smtClean="0"/>
              <a:t> (</a:t>
            </a:r>
            <a:r>
              <a:rPr lang="en-GB" sz="1200" b="1" dirty="0" smtClean="0"/>
              <a:t>51,85% museum operator</a:t>
            </a:r>
            <a:r>
              <a:rPr lang="en-GB" sz="1200" dirty="0" smtClean="0"/>
              <a:t>, </a:t>
            </a:r>
            <a:r>
              <a:rPr lang="en-GB" sz="1200" dirty="0"/>
              <a:t>12,96</a:t>
            </a:r>
            <a:r>
              <a:rPr lang="en-GB" sz="1200" dirty="0" smtClean="0"/>
              <a:t>% public servants in </a:t>
            </a:r>
            <a:r>
              <a:rPr lang="en-GB" sz="1200" dirty="0"/>
              <a:t>tourism and cultural sector, 11,11% </a:t>
            </a:r>
            <a:r>
              <a:rPr lang="en-GB" sz="1200" dirty="0" smtClean="0"/>
              <a:t>another </a:t>
            </a:r>
            <a:r>
              <a:rPr lang="en-GB" sz="1200" dirty="0"/>
              <a:t>employment, 7,41% is </a:t>
            </a:r>
            <a:r>
              <a:rPr lang="en-GB" sz="1200" dirty="0" smtClean="0"/>
              <a:t>a social and health care worker </a:t>
            </a:r>
            <a:r>
              <a:rPr lang="en-GB" sz="1200" dirty="0"/>
              <a:t>and </a:t>
            </a:r>
            <a:r>
              <a:rPr lang="en-GB" sz="1200" dirty="0" smtClean="0"/>
              <a:t>5,56% public servants in </a:t>
            </a:r>
            <a:r>
              <a:rPr lang="en-GB" sz="1200" dirty="0"/>
              <a:t>social </a:t>
            </a:r>
            <a:r>
              <a:rPr lang="en-GB" sz="1200" dirty="0" smtClean="0"/>
              <a:t>services and/or engaged in </a:t>
            </a:r>
            <a:r>
              <a:rPr lang="en-GB" sz="1200" dirty="0"/>
              <a:t>associations of </a:t>
            </a:r>
            <a:r>
              <a:rPr lang="en-GB" sz="1200" dirty="0" smtClean="0"/>
              <a:t>PwD</a:t>
            </a:r>
            <a:endParaRPr lang="en-GB" sz="1200" dirty="0"/>
          </a:p>
        </p:txBody>
      </p:sp>
    </p:spTree>
    <p:extLst>
      <p:ext uri="{BB962C8B-B14F-4D97-AF65-F5344CB8AC3E}">
        <p14:creationId xmlns:p14="http://schemas.microsoft.com/office/powerpoint/2010/main" val="1553041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sp>
        <p:nvSpPr>
          <p:cNvPr id="76" name="Title 16">
            <a:extLst>
              <a:ext uri="{FF2B5EF4-FFF2-40B4-BE49-F238E27FC236}">
                <a16:creationId xmlns:a16="http://schemas.microsoft.com/office/drawing/2014/main" xmlns="" id="{DACB51D7-BB63-49B7-8BC9-7F20EC8495B8}"/>
              </a:ext>
            </a:extLst>
          </p:cNvPr>
          <p:cNvSpPr txBox="1">
            <a:spLocks/>
          </p:cNvSpPr>
          <p:nvPr/>
        </p:nvSpPr>
        <p:spPr>
          <a:xfrm>
            <a:off x="1600200" y="209550"/>
            <a:ext cx="6285251" cy="7159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9pPr>
          </a:lstStyle>
          <a:p>
            <a:pPr>
              <a:defRPr sz="1800" b="1" i="0" u="none" strike="noStrike" kern="1200" baseline="0">
                <a:solidFill>
                  <a:sysClr val="windowText" lastClr="000000"/>
                </a:solidFill>
                <a:latin typeface="+mn-lt"/>
                <a:ea typeface="+mn-ea"/>
                <a:cs typeface="+mn-cs"/>
              </a:defRPr>
            </a:pPr>
            <a:r>
              <a:rPr lang="it-IT" sz="2400" b="1" kern="1200" dirty="0" smtClean="0">
                <a:solidFill>
                  <a:sysClr val="windowText" lastClr="000000"/>
                </a:solidFill>
                <a:latin typeface="Architects Daughter" panose="020B0604020202020204" charset="0"/>
                <a:ea typeface="+mn-ea"/>
                <a:cs typeface="+mn-cs"/>
              </a:rPr>
              <a:t>3. </a:t>
            </a:r>
            <a:r>
              <a:rPr lang="it-IT" sz="2400" b="1" kern="1200" dirty="0" err="1" smtClean="0">
                <a:solidFill>
                  <a:sysClr val="windowText" lastClr="000000"/>
                </a:solidFill>
                <a:latin typeface="Architects Daughter" panose="020B0604020202020204" charset="0"/>
                <a:ea typeface="+mn-ea"/>
                <a:cs typeface="+mn-cs"/>
              </a:rPr>
              <a:t>Operators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awareness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perception</a:t>
            </a:r>
            <a:r>
              <a:rPr lang="it-IT" sz="2400" b="1" kern="1200" dirty="0" smtClean="0">
                <a:solidFill>
                  <a:sysClr val="windowText" lastClr="000000"/>
                </a:solidFill>
                <a:latin typeface="Architects Daughter" panose="020B0604020202020204" charset="0"/>
                <a:ea typeface="+mn-ea"/>
                <a:cs typeface="+mn-cs"/>
              </a:rPr>
              <a:t> and </a:t>
            </a:r>
            <a:r>
              <a:rPr lang="it-IT" sz="2400" b="1" kern="1200" dirty="0" err="1" smtClean="0">
                <a:solidFill>
                  <a:sysClr val="windowText" lastClr="000000"/>
                </a:solidFill>
                <a:latin typeface="Architects Daughter" panose="020B0604020202020204" charset="0"/>
                <a:ea typeface="+mn-ea"/>
                <a:cs typeface="+mn-cs"/>
              </a:rPr>
              <a:t>intention</a:t>
            </a:r>
            <a:endParaRPr lang="en-GB" sz="2400" b="1" kern="1200" dirty="0">
              <a:solidFill>
                <a:sysClr val="windowText" lastClr="000000"/>
              </a:solidFill>
              <a:latin typeface="Architects Daughter" panose="020B0604020202020204" charset="0"/>
              <a:ea typeface="+mn-ea"/>
              <a:cs typeface="+mn-cs"/>
            </a:endParaRPr>
          </a:p>
        </p:txBody>
      </p:sp>
      <p:graphicFrame>
        <p:nvGraphicFramePr>
          <p:cNvPr id="75" name="Grafico 74"/>
          <p:cNvGraphicFramePr/>
          <p:nvPr>
            <p:extLst>
              <p:ext uri="{D42A27DB-BD31-4B8C-83A1-F6EECF244321}">
                <p14:modId xmlns:p14="http://schemas.microsoft.com/office/powerpoint/2010/main" val="3959752840"/>
              </p:ext>
            </p:extLst>
          </p:nvPr>
        </p:nvGraphicFramePr>
        <p:xfrm>
          <a:off x="1626235" y="951750"/>
          <a:ext cx="589153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6095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sp>
        <p:nvSpPr>
          <p:cNvPr id="76" name="Title 16">
            <a:extLst>
              <a:ext uri="{FF2B5EF4-FFF2-40B4-BE49-F238E27FC236}">
                <a16:creationId xmlns:a16="http://schemas.microsoft.com/office/drawing/2014/main" xmlns="" id="{DACB51D7-BB63-49B7-8BC9-7F20EC8495B8}"/>
              </a:ext>
            </a:extLst>
          </p:cNvPr>
          <p:cNvSpPr txBox="1">
            <a:spLocks/>
          </p:cNvSpPr>
          <p:nvPr/>
        </p:nvSpPr>
        <p:spPr>
          <a:xfrm>
            <a:off x="1600200" y="209550"/>
            <a:ext cx="6285251" cy="7159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9pPr>
          </a:lstStyle>
          <a:p>
            <a:pPr>
              <a:defRPr sz="1800" b="1" i="0" u="none" strike="noStrike" kern="1200" baseline="0">
                <a:solidFill>
                  <a:sysClr val="windowText" lastClr="000000"/>
                </a:solidFill>
                <a:latin typeface="+mn-lt"/>
                <a:ea typeface="+mn-ea"/>
                <a:cs typeface="+mn-cs"/>
              </a:defRPr>
            </a:pPr>
            <a:r>
              <a:rPr lang="it-IT" sz="2400" b="1" kern="1200" dirty="0" smtClean="0">
                <a:solidFill>
                  <a:sysClr val="windowText" lastClr="000000"/>
                </a:solidFill>
                <a:latin typeface="Architects Daughter" panose="020B0604020202020204" charset="0"/>
                <a:ea typeface="+mn-ea"/>
                <a:cs typeface="+mn-cs"/>
              </a:rPr>
              <a:t>3. </a:t>
            </a:r>
            <a:r>
              <a:rPr lang="it-IT" sz="2400" b="1" kern="1200" dirty="0" err="1" smtClean="0">
                <a:solidFill>
                  <a:sysClr val="windowText" lastClr="000000"/>
                </a:solidFill>
                <a:latin typeface="Architects Daughter" panose="020B0604020202020204" charset="0"/>
                <a:ea typeface="+mn-ea"/>
                <a:cs typeface="+mn-cs"/>
              </a:rPr>
              <a:t>Operators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awareness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perception</a:t>
            </a:r>
            <a:r>
              <a:rPr lang="it-IT" sz="2400" b="1" kern="1200" dirty="0" smtClean="0">
                <a:solidFill>
                  <a:sysClr val="windowText" lastClr="000000"/>
                </a:solidFill>
                <a:latin typeface="Architects Daughter" panose="020B0604020202020204" charset="0"/>
                <a:ea typeface="+mn-ea"/>
                <a:cs typeface="+mn-cs"/>
              </a:rPr>
              <a:t> and </a:t>
            </a:r>
            <a:r>
              <a:rPr lang="it-IT" sz="2400" b="1" kern="1200" dirty="0" err="1" smtClean="0">
                <a:solidFill>
                  <a:sysClr val="windowText" lastClr="000000"/>
                </a:solidFill>
                <a:latin typeface="Architects Daughter" panose="020B0604020202020204" charset="0"/>
                <a:ea typeface="+mn-ea"/>
                <a:cs typeface="+mn-cs"/>
              </a:rPr>
              <a:t>intention</a:t>
            </a:r>
            <a:endParaRPr lang="en-GB" sz="2400" b="1" kern="1200" dirty="0">
              <a:solidFill>
                <a:sysClr val="windowText" lastClr="000000"/>
              </a:solidFill>
              <a:latin typeface="Architects Daughter" panose="020B0604020202020204" charset="0"/>
              <a:ea typeface="+mn-ea"/>
              <a:cs typeface="+mn-cs"/>
            </a:endParaRPr>
          </a:p>
        </p:txBody>
      </p:sp>
      <p:graphicFrame>
        <p:nvGraphicFramePr>
          <p:cNvPr id="74" name="Grafico 73"/>
          <p:cNvGraphicFramePr/>
          <p:nvPr>
            <p:extLst>
              <p:ext uri="{D42A27DB-BD31-4B8C-83A1-F6EECF244321}">
                <p14:modId xmlns:p14="http://schemas.microsoft.com/office/powerpoint/2010/main" val="2901526108"/>
              </p:ext>
            </p:extLst>
          </p:nvPr>
        </p:nvGraphicFramePr>
        <p:xfrm>
          <a:off x="1550670" y="951750"/>
          <a:ext cx="6042660" cy="324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31729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sp>
        <p:nvSpPr>
          <p:cNvPr id="76" name="Title 16">
            <a:extLst>
              <a:ext uri="{FF2B5EF4-FFF2-40B4-BE49-F238E27FC236}">
                <a16:creationId xmlns:a16="http://schemas.microsoft.com/office/drawing/2014/main" xmlns="" id="{DACB51D7-BB63-49B7-8BC9-7F20EC8495B8}"/>
              </a:ext>
            </a:extLst>
          </p:cNvPr>
          <p:cNvSpPr txBox="1">
            <a:spLocks/>
          </p:cNvSpPr>
          <p:nvPr/>
        </p:nvSpPr>
        <p:spPr>
          <a:xfrm>
            <a:off x="1600200" y="209550"/>
            <a:ext cx="6285251" cy="7159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2pPr>
            <a:lvl3pPr marR="0" lvl="2"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3pPr>
            <a:lvl4pPr marR="0" lvl="3"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4pPr>
            <a:lvl5pPr marR="0" lvl="4"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5pPr>
            <a:lvl6pPr marR="0" lvl="5"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6pPr>
            <a:lvl7pPr marR="0" lvl="6"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7pPr>
            <a:lvl8pPr marR="0" lvl="7"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8pPr>
            <a:lvl9pPr marR="0" lvl="8" algn="ctr" rtl="0">
              <a:lnSpc>
                <a:spcPct val="100000"/>
              </a:lnSpc>
              <a:spcBef>
                <a:spcPts val="0"/>
              </a:spcBef>
              <a:spcAft>
                <a:spcPts val="0"/>
              </a:spcAft>
              <a:buClr>
                <a:schemeClr val="dk1"/>
              </a:buClr>
              <a:buSzPts val="3600"/>
              <a:buFont typeface="Architects Daughter"/>
              <a:buNone/>
              <a:defRPr sz="3600" b="0" i="0" u="none" strike="noStrike" cap="none">
                <a:solidFill>
                  <a:schemeClr val="dk1"/>
                </a:solidFill>
                <a:latin typeface="Architects Daughter"/>
                <a:ea typeface="Architects Daughter"/>
                <a:cs typeface="Architects Daughter"/>
                <a:sym typeface="Architects Daughter"/>
              </a:defRPr>
            </a:lvl9pPr>
          </a:lstStyle>
          <a:p>
            <a:pPr>
              <a:defRPr sz="1800" b="1" i="0" u="none" strike="noStrike" kern="1200" baseline="0">
                <a:solidFill>
                  <a:sysClr val="windowText" lastClr="000000"/>
                </a:solidFill>
                <a:latin typeface="+mn-lt"/>
                <a:ea typeface="+mn-ea"/>
                <a:cs typeface="+mn-cs"/>
              </a:defRPr>
            </a:pPr>
            <a:r>
              <a:rPr lang="it-IT" sz="2400" b="1" kern="1200" dirty="0" smtClean="0">
                <a:solidFill>
                  <a:sysClr val="windowText" lastClr="000000"/>
                </a:solidFill>
                <a:latin typeface="Architects Daughter" panose="020B0604020202020204" charset="0"/>
                <a:ea typeface="+mn-ea"/>
                <a:cs typeface="+mn-cs"/>
              </a:rPr>
              <a:t>3. </a:t>
            </a:r>
            <a:r>
              <a:rPr lang="it-IT" sz="2400" b="1" kern="1200" dirty="0" err="1" smtClean="0">
                <a:solidFill>
                  <a:sysClr val="windowText" lastClr="000000"/>
                </a:solidFill>
                <a:latin typeface="Architects Daughter" panose="020B0604020202020204" charset="0"/>
                <a:ea typeface="+mn-ea"/>
                <a:cs typeface="+mn-cs"/>
              </a:rPr>
              <a:t>Operators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awareness</a:t>
            </a:r>
            <a:r>
              <a:rPr lang="it-IT" sz="2400" b="1" kern="1200" dirty="0" smtClean="0">
                <a:solidFill>
                  <a:sysClr val="windowText" lastClr="000000"/>
                </a:solidFill>
                <a:latin typeface="Architects Daughter" panose="020B0604020202020204" charset="0"/>
                <a:ea typeface="+mn-ea"/>
                <a:cs typeface="+mn-cs"/>
              </a:rPr>
              <a:t>, </a:t>
            </a:r>
            <a:r>
              <a:rPr lang="it-IT" sz="2400" b="1" kern="1200" dirty="0" err="1" smtClean="0">
                <a:solidFill>
                  <a:sysClr val="windowText" lastClr="000000"/>
                </a:solidFill>
                <a:latin typeface="Architects Daughter" panose="020B0604020202020204" charset="0"/>
                <a:ea typeface="+mn-ea"/>
                <a:cs typeface="+mn-cs"/>
              </a:rPr>
              <a:t>perception</a:t>
            </a:r>
            <a:r>
              <a:rPr lang="it-IT" sz="2400" b="1" kern="1200" dirty="0" smtClean="0">
                <a:solidFill>
                  <a:sysClr val="windowText" lastClr="000000"/>
                </a:solidFill>
                <a:latin typeface="Architects Daughter" panose="020B0604020202020204" charset="0"/>
                <a:ea typeface="+mn-ea"/>
                <a:cs typeface="+mn-cs"/>
              </a:rPr>
              <a:t> and </a:t>
            </a:r>
            <a:r>
              <a:rPr lang="it-IT" sz="2400" b="1" u="sng" kern="1200" dirty="0" err="1" smtClean="0">
                <a:solidFill>
                  <a:sysClr val="windowText" lastClr="000000"/>
                </a:solidFill>
                <a:latin typeface="Architects Daughter" panose="020B0604020202020204" charset="0"/>
                <a:ea typeface="+mn-ea"/>
                <a:cs typeface="+mn-cs"/>
              </a:rPr>
              <a:t>intention</a:t>
            </a:r>
            <a:endParaRPr lang="en-GB" sz="2400" b="1" u="sng" kern="1200" dirty="0">
              <a:solidFill>
                <a:sysClr val="windowText" lastClr="000000"/>
              </a:solidFill>
              <a:latin typeface="Architects Daughter" panose="020B0604020202020204" charset="0"/>
              <a:ea typeface="+mn-ea"/>
              <a:cs typeface="+mn-cs"/>
            </a:endParaRPr>
          </a:p>
        </p:txBody>
      </p:sp>
      <p:graphicFrame>
        <p:nvGraphicFramePr>
          <p:cNvPr id="75" name="Grafico 74"/>
          <p:cNvGraphicFramePr/>
          <p:nvPr>
            <p:extLst>
              <p:ext uri="{D42A27DB-BD31-4B8C-83A1-F6EECF244321}">
                <p14:modId xmlns:p14="http://schemas.microsoft.com/office/powerpoint/2010/main" val="2615344746"/>
              </p:ext>
            </p:extLst>
          </p:nvPr>
        </p:nvGraphicFramePr>
        <p:xfrm>
          <a:off x="2286000" y="120015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3912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20955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it-IT" sz="2800" b="1" kern="1200" dirty="0">
                <a:solidFill>
                  <a:sysClr val="windowText" lastClr="000000"/>
                </a:solidFill>
                <a:latin typeface="Architects Daughter" panose="020B0604020202020204" charset="0"/>
              </a:rPr>
              <a:t>3. </a:t>
            </a:r>
            <a:r>
              <a:rPr lang="it-IT" sz="2800" b="1" kern="1200" dirty="0" err="1">
                <a:solidFill>
                  <a:sysClr val="windowText" lastClr="000000"/>
                </a:solidFill>
                <a:latin typeface="Architects Daughter" panose="020B0604020202020204" charset="0"/>
              </a:rPr>
              <a:t>Operators</a:t>
            </a:r>
            <a:r>
              <a:rPr lang="it-IT" sz="2800" b="1" kern="1200" dirty="0">
                <a:solidFill>
                  <a:sysClr val="windowText" lastClr="000000"/>
                </a:solidFill>
                <a:latin typeface="Architects Daughter" panose="020B0604020202020204" charset="0"/>
              </a:rPr>
              <a:t> </a:t>
            </a:r>
            <a:r>
              <a:rPr lang="it-IT" sz="2800" b="1" kern="1200" dirty="0" err="1">
                <a:solidFill>
                  <a:sysClr val="windowText" lastClr="000000"/>
                </a:solidFill>
                <a:latin typeface="Architects Daughter" panose="020B0604020202020204" charset="0"/>
              </a:rPr>
              <a:t>awareness</a:t>
            </a:r>
            <a:r>
              <a:rPr lang="it-IT" sz="2800" b="1" kern="1200" dirty="0">
                <a:solidFill>
                  <a:sysClr val="windowText" lastClr="000000"/>
                </a:solidFill>
                <a:latin typeface="Architects Daughter" panose="020B0604020202020204" charset="0"/>
              </a:rPr>
              <a:t>, </a:t>
            </a:r>
            <a:r>
              <a:rPr lang="it-IT" sz="2800" b="1" kern="1200" dirty="0" err="1">
                <a:solidFill>
                  <a:sysClr val="windowText" lastClr="000000"/>
                </a:solidFill>
                <a:latin typeface="Architects Daughter" panose="020B0604020202020204" charset="0"/>
              </a:rPr>
              <a:t>perception</a:t>
            </a:r>
            <a:r>
              <a:rPr lang="it-IT" sz="2800" b="1" kern="1200" dirty="0">
                <a:solidFill>
                  <a:sysClr val="windowText" lastClr="000000"/>
                </a:solidFill>
                <a:latin typeface="Architects Daughter" panose="020B0604020202020204" charset="0"/>
              </a:rPr>
              <a:t> and </a:t>
            </a:r>
            <a:r>
              <a:rPr lang="it-IT" sz="2800" b="1" u="sng" kern="1200" dirty="0" err="1" smtClean="0">
                <a:solidFill>
                  <a:sysClr val="windowText" lastClr="000000"/>
                </a:solidFill>
                <a:latin typeface="Architects Daughter" panose="020B0604020202020204" charset="0"/>
              </a:rPr>
              <a:t>intention</a:t>
            </a:r>
            <a:r>
              <a:rPr lang="it-IT" sz="2800" b="1" u="sng" kern="1200" dirty="0" smtClean="0">
                <a:solidFill>
                  <a:sysClr val="windowText" lastClr="000000"/>
                </a:solidFill>
                <a:latin typeface="Architects Daughter" panose="020B0604020202020204" charset="0"/>
              </a:rPr>
              <a:t> - </a:t>
            </a:r>
            <a:r>
              <a:rPr lang="it-IT" sz="2800" b="1" u="sng" kern="1200" dirty="0" err="1" smtClean="0">
                <a:solidFill>
                  <a:sysClr val="windowText" lastClr="000000"/>
                </a:solidFill>
                <a:latin typeface="Architects Daughter" panose="020B0604020202020204" charset="0"/>
              </a:rPr>
              <a:t>Correlations</a:t>
            </a:r>
            <a:endParaRPr lang="en-GB" sz="2800" b="1" u="sng" kern="1200" dirty="0">
              <a:solidFill>
                <a:sysClr val="windowText" lastClr="000000"/>
              </a:solidFill>
              <a:latin typeface="Architects Daughter" panose="020B0604020202020204" charset="0"/>
            </a:endParaRP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sp>
        <p:nvSpPr>
          <p:cNvPr id="2" name="CasellaDiTesto 1"/>
          <p:cNvSpPr txBox="1"/>
          <p:nvPr/>
        </p:nvSpPr>
        <p:spPr>
          <a:xfrm>
            <a:off x="628650" y="1382577"/>
            <a:ext cx="7933818" cy="2492990"/>
          </a:xfrm>
          <a:prstGeom prst="rect">
            <a:avLst/>
          </a:prstGeom>
          <a:noFill/>
        </p:spPr>
        <p:txBody>
          <a:bodyPr wrap="square" rtlCol="0">
            <a:spAutoFit/>
          </a:bodyPr>
          <a:lstStyle/>
          <a:p>
            <a:pPr>
              <a:lnSpc>
                <a:spcPct val="150000"/>
              </a:lnSpc>
            </a:pPr>
            <a:r>
              <a:rPr lang="en-GB" sz="1300" dirty="0">
                <a:latin typeface="Tajawal" panose="020B0604020202020204" charset="-78"/>
                <a:cs typeface="Tajawal" panose="020B0604020202020204" charset="-78"/>
              </a:rPr>
              <a:t>Operators</a:t>
            </a:r>
            <a:r>
              <a:rPr lang="en-GB" sz="1300" dirty="0" smtClean="0">
                <a:latin typeface="Tajawal" panose="020B0604020202020204" charset="-78"/>
                <a:cs typeface="Tajawal" panose="020B0604020202020204" charset="-78"/>
              </a:rPr>
              <a:t>:</a:t>
            </a:r>
          </a:p>
          <a:p>
            <a:pPr marL="285750" indent="-285750">
              <a:lnSpc>
                <a:spcPct val="150000"/>
              </a:lnSpc>
              <a:buFont typeface="Courier New" panose="02070309020205020404" pitchFamily="49" charset="0"/>
              <a:buChar char="o"/>
            </a:pPr>
            <a:r>
              <a:rPr lang="en-GB" sz="1300" dirty="0" smtClean="0">
                <a:latin typeface="Tajawal" panose="020B0604020202020204" charset="-78"/>
                <a:cs typeface="Tajawal" panose="020B0604020202020204" charset="-78"/>
              </a:rPr>
              <a:t>Item </a:t>
            </a:r>
            <a:r>
              <a:rPr lang="en-GB" sz="1300" b="1" dirty="0">
                <a:latin typeface="Tajawal" panose="020B0604020202020204" charset="-78"/>
                <a:cs typeface="Tajawal" panose="020B0604020202020204" charset="-78"/>
              </a:rPr>
              <a:t>Technology as an added </a:t>
            </a:r>
            <a:r>
              <a:rPr lang="en-GB" sz="1300" dirty="0">
                <a:latin typeface="Tajawal" panose="020B0604020202020204" charset="-78"/>
                <a:cs typeface="Tajawal" panose="020B0604020202020204" charset="-78"/>
              </a:rPr>
              <a:t>value </a:t>
            </a:r>
            <a:r>
              <a:rPr lang="en-GB" sz="1300" b="1" dirty="0">
                <a:latin typeface="Tajawal" panose="020B0604020202020204" charset="-78"/>
                <a:cs typeface="Tajawal" panose="020B0604020202020204" charset="-78"/>
              </a:rPr>
              <a:t>positively</a:t>
            </a:r>
            <a:r>
              <a:rPr lang="en-GB" sz="1300" dirty="0">
                <a:latin typeface="Tajawal" panose="020B0604020202020204" charset="-78"/>
                <a:cs typeface="Tajawal" panose="020B0604020202020204" charset="-78"/>
              </a:rPr>
              <a:t> </a:t>
            </a:r>
            <a:r>
              <a:rPr lang="en-GB" sz="1300" dirty="0" smtClean="0">
                <a:latin typeface="Tajawal" panose="020B0604020202020204" charset="-78"/>
                <a:cs typeface="Tajawal" panose="020B0604020202020204" charset="-78"/>
              </a:rPr>
              <a:t>correlates with</a:t>
            </a:r>
          </a:p>
          <a:p>
            <a:pPr marL="285750" indent="-285750">
              <a:lnSpc>
                <a:spcPct val="150000"/>
              </a:lnSpc>
              <a:buFont typeface="Arial" panose="020B0604020202020204" pitchFamily="34" charset="0"/>
              <a:buChar char="•"/>
            </a:pPr>
            <a:r>
              <a:rPr lang="en-GB" sz="1300" b="1" dirty="0" smtClean="0">
                <a:latin typeface="Tajawal" panose="020B0604020202020204" charset="-78"/>
                <a:cs typeface="Tajawal" panose="020B0604020202020204" charset="-78"/>
              </a:rPr>
              <a:t>Technology increases the potential number of visitors </a:t>
            </a:r>
            <a:r>
              <a:rPr lang="en-GB" sz="1300" dirty="0" smtClean="0">
                <a:latin typeface="Tajawal" panose="020B0604020202020204" charset="-78"/>
                <a:cs typeface="Tajawal" panose="020B0604020202020204" charset="-78"/>
              </a:rPr>
              <a:t>(</a:t>
            </a:r>
            <a:r>
              <a:rPr lang="en-GB" sz="1300" dirty="0">
                <a:latin typeface="Tajawal" panose="020B0604020202020204" charset="-78"/>
                <a:cs typeface="Tajawal" panose="020B0604020202020204" charset="-78"/>
              </a:rPr>
              <a:t>p &lt;.01</a:t>
            </a:r>
            <a:r>
              <a:rPr lang="en-GB" sz="1300" dirty="0" smtClean="0">
                <a:latin typeface="Tajawal" panose="020B0604020202020204" charset="-78"/>
                <a:cs typeface="Tajawal" panose="020B0604020202020204" charset="-78"/>
              </a:rPr>
              <a:t>)</a:t>
            </a:r>
          </a:p>
          <a:p>
            <a:pPr marL="285750" indent="-285750">
              <a:lnSpc>
                <a:spcPct val="150000"/>
              </a:lnSpc>
              <a:buFont typeface="Arial" panose="020B0604020202020204" pitchFamily="34" charset="0"/>
              <a:buChar char="•"/>
            </a:pPr>
            <a:r>
              <a:rPr lang="en-GB" sz="1300" dirty="0" smtClean="0">
                <a:latin typeface="Tajawal" panose="020B0604020202020204" charset="-78"/>
                <a:cs typeface="Tajawal" panose="020B0604020202020204" charset="-78"/>
              </a:rPr>
              <a:t>Importance </a:t>
            </a:r>
            <a:r>
              <a:rPr lang="en-GB" sz="1300" dirty="0">
                <a:latin typeface="Tajawal" panose="020B0604020202020204" charset="-78"/>
                <a:cs typeface="Tajawal" panose="020B0604020202020204" charset="-78"/>
              </a:rPr>
              <a:t>of </a:t>
            </a:r>
            <a:r>
              <a:rPr lang="en-GB" sz="1300" b="1" dirty="0">
                <a:latin typeface="Tajawal" panose="020B0604020202020204" charset="-78"/>
                <a:cs typeface="Tajawal" panose="020B0604020202020204" charset="-78"/>
              </a:rPr>
              <a:t>clear information </a:t>
            </a:r>
            <a:r>
              <a:rPr lang="en-GB" sz="1300" dirty="0">
                <a:latin typeface="Tajawal" panose="020B0604020202020204" charset="-78"/>
                <a:cs typeface="Tajawal" panose="020B0604020202020204" charset="-78"/>
              </a:rPr>
              <a:t>(p &lt;.01</a:t>
            </a:r>
            <a:r>
              <a:rPr lang="en-GB" sz="1300" dirty="0" smtClean="0">
                <a:latin typeface="Tajawal" panose="020B0604020202020204" charset="-78"/>
                <a:cs typeface="Tajawal" panose="020B0604020202020204" charset="-78"/>
              </a:rPr>
              <a:t>)</a:t>
            </a:r>
          </a:p>
          <a:p>
            <a:pPr marL="285750" indent="-285750">
              <a:lnSpc>
                <a:spcPct val="150000"/>
              </a:lnSpc>
              <a:buFont typeface="Arial" panose="020B0604020202020204" pitchFamily="34" charset="0"/>
              <a:buChar char="•"/>
            </a:pPr>
            <a:r>
              <a:rPr lang="en-GB" sz="1300" dirty="0" smtClean="0">
                <a:latin typeface="Tajawal" panose="020B0604020202020204" charset="-78"/>
                <a:cs typeface="Tajawal" panose="020B0604020202020204" charset="-78"/>
              </a:rPr>
              <a:t>Technology </a:t>
            </a:r>
            <a:r>
              <a:rPr lang="en-GB" sz="1300" dirty="0">
                <a:latin typeface="Tajawal" panose="020B0604020202020204" charset="-78"/>
                <a:cs typeface="Tajawal" panose="020B0604020202020204" charset="-78"/>
              </a:rPr>
              <a:t>helps to </a:t>
            </a:r>
            <a:r>
              <a:rPr lang="en-GB" sz="1300" b="1" dirty="0" smtClean="0">
                <a:latin typeface="Tajawal" panose="020B0604020202020204" charset="-78"/>
                <a:cs typeface="Tajawal" panose="020B0604020202020204" charset="-78"/>
              </a:rPr>
              <a:t>personalise </a:t>
            </a:r>
            <a:r>
              <a:rPr lang="en-GB" sz="1300" b="1" dirty="0">
                <a:latin typeface="Tajawal" panose="020B0604020202020204" charset="-78"/>
                <a:cs typeface="Tajawal" panose="020B0604020202020204" charset="-78"/>
              </a:rPr>
              <a:t>visit modes </a:t>
            </a:r>
            <a:r>
              <a:rPr lang="en-GB" sz="1300" dirty="0">
                <a:latin typeface="Tajawal" panose="020B0604020202020204" charset="-78"/>
                <a:cs typeface="Tajawal" panose="020B0604020202020204" charset="-78"/>
              </a:rPr>
              <a:t>(p &lt;.05</a:t>
            </a:r>
            <a:r>
              <a:rPr lang="en-GB" sz="1300" dirty="0" smtClean="0">
                <a:latin typeface="Tajawal" panose="020B0604020202020204" charset="-78"/>
                <a:cs typeface="Tajawal" panose="020B0604020202020204" charset="-78"/>
              </a:rPr>
              <a:t>)</a:t>
            </a:r>
          </a:p>
          <a:p>
            <a:pPr marL="285750" indent="-285750">
              <a:lnSpc>
                <a:spcPct val="150000"/>
              </a:lnSpc>
              <a:buFont typeface="Courier New" panose="02070309020205020404" pitchFamily="49" charset="0"/>
              <a:buChar char="o"/>
            </a:pPr>
            <a:r>
              <a:rPr lang="en-GB" sz="1300" b="1" dirty="0" smtClean="0">
                <a:latin typeface="Tajawal" panose="020B0604020202020204" charset="-78"/>
                <a:cs typeface="Tajawal" panose="020B0604020202020204" charset="-78"/>
              </a:rPr>
              <a:t>Commitment </a:t>
            </a:r>
            <a:r>
              <a:rPr lang="en-GB" sz="1300" b="1" dirty="0">
                <a:latin typeface="Tajawal" panose="020B0604020202020204" charset="-78"/>
                <a:cs typeface="Tajawal" panose="020B0604020202020204" charset="-78"/>
              </a:rPr>
              <a:t>to accessibility </a:t>
            </a:r>
            <a:r>
              <a:rPr lang="en-GB" sz="1300" b="1" dirty="0" smtClean="0">
                <a:latin typeface="Tajawal" panose="020B0604020202020204" charset="-78"/>
                <a:cs typeface="Tajawal" panose="020B0604020202020204" charset="-78"/>
              </a:rPr>
              <a:t>positively </a:t>
            </a:r>
            <a:r>
              <a:rPr lang="en-GB" sz="1300" dirty="0" smtClean="0">
                <a:latin typeface="Tajawal" panose="020B0604020202020204" charset="-78"/>
                <a:cs typeface="Tajawal" panose="020B0604020202020204" charset="-78"/>
              </a:rPr>
              <a:t>relates </a:t>
            </a:r>
            <a:r>
              <a:rPr lang="en-GB" sz="1300" dirty="0">
                <a:latin typeface="Tajawal" panose="020B0604020202020204" charset="-78"/>
                <a:cs typeface="Tajawal" panose="020B0604020202020204" charset="-78"/>
              </a:rPr>
              <a:t>with</a:t>
            </a:r>
            <a:r>
              <a:rPr lang="en-GB" sz="1300" dirty="0" smtClean="0">
                <a:latin typeface="Tajawal" panose="020B0604020202020204" charset="-78"/>
                <a:cs typeface="Tajawal" panose="020B0604020202020204" charset="-78"/>
              </a:rPr>
              <a:t>:</a:t>
            </a:r>
          </a:p>
          <a:p>
            <a:pPr marL="285750" indent="-285750">
              <a:lnSpc>
                <a:spcPct val="150000"/>
              </a:lnSpc>
              <a:buFont typeface="Arial" panose="020B0604020202020204" pitchFamily="34" charset="0"/>
              <a:buChar char="•"/>
            </a:pPr>
            <a:r>
              <a:rPr lang="en-GB" sz="1300" b="1" dirty="0" smtClean="0">
                <a:latin typeface="Tajawal" panose="020B0604020202020204" charset="-78"/>
                <a:cs typeface="Tajawal" panose="020B0604020202020204" charset="-78"/>
              </a:rPr>
              <a:t>Accessibility </a:t>
            </a:r>
            <a:r>
              <a:rPr lang="en-GB" sz="1300" b="1" dirty="0">
                <a:latin typeface="Tajawal" panose="020B0604020202020204" charset="-78"/>
                <a:cs typeface="Tajawal" panose="020B0604020202020204" charset="-78"/>
              </a:rPr>
              <a:t>as a competence </a:t>
            </a:r>
            <a:r>
              <a:rPr lang="en-GB" sz="1300" dirty="0">
                <a:latin typeface="Tajawal" panose="020B0604020202020204" charset="-78"/>
                <a:cs typeface="Tajawal" panose="020B0604020202020204" charset="-78"/>
              </a:rPr>
              <a:t>in daily activity (p &lt;.01</a:t>
            </a:r>
            <a:r>
              <a:rPr lang="en-GB" sz="1300" dirty="0" smtClean="0">
                <a:latin typeface="Tajawal" panose="020B0604020202020204" charset="-78"/>
                <a:cs typeface="Tajawal" panose="020B0604020202020204" charset="-78"/>
              </a:rPr>
              <a:t>)</a:t>
            </a:r>
          </a:p>
          <a:p>
            <a:pPr marL="285750" indent="-285750">
              <a:lnSpc>
                <a:spcPct val="150000"/>
              </a:lnSpc>
              <a:buFont typeface="Arial" panose="020B0604020202020204" pitchFamily="34" charset="0"/>
              <a:buChar char="•"/>
            </a:pPr>
            <a:r>
              <a:rPr lang="en-GB" sz="1300" b="1" dirty="0" smtClean="0">
                <a:latin typeface="Tajawal" panose="020B0604020202020204" charset="-78"/>
                <a:cs typeface="Tajawal" panose="020B0604020202020204" charset="-78"/>
              </a:rPr>
              <a:t>Investment </a:t>
            </a:r>
            <a:r>
              <a:rPr lang="en-GB" sz="1300" dirty="0">
                <a:latin typeface="Tajawal" panose="020B0604020202020204" charset="-78"/>
                <a:cs typeface="Tajawal" panose="020B0604020202020204" charset="-78"/>
              </a:rPr>
              <a:t>in accessibility as a cost (1) or advantage (5) (p &lt;.001)</a:t>
            </a:r>
            <a:endParaRPr lang="it-IT" sz="1300" dirty="0" smtClean="0">
              <a:latin typeface="Tajawal" panose="020B0604020202020204" charset="-78"/>
              <a:cs typeface="Tajawal" panose="020B0604020202020204" charset="-78"/>
            </a:endParaRPr>
          </a:p>
        </p:txBody>
      </p:sp>
    </p:spTree>
    <p:extLst>
      <p:ext uri="{BB962C8B-B14F-4D97-AF65-F5344CB8AC3E}">
        <p14:creationId xmlns:p14="http://schemas.microsoft.com/office/powerpoint/2010/main" val="1567355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27975" y="165125"/>
            <a:ext cx="4499700" cy="1199700"/>
          </a:xfrm>
        </p:spPr>
        <p:txBody>
          <a:bodyPr/>
          <a:lstStyle/>
          <a:p>
            <a:r>
              <a:rPr lang="it-IT" dirty="0" err="1" smtClean="0"/>
              <a:t>Conclusions</a:t>
            </a:r>
            <a:endParaRPr lang="en-GB" dirty="0"/>
          </a:p>
        </p:txBody>
      </p:sp>
      <p:sp>
        <p:nvSpPr>
          <p:cNvPr id="3" name="Sottotitolo 2"/>
          <p:cNvSpPr>
            <a:spLocks noGrp="1"/>
          </p:cNvSpPr>
          <p:nvPr>
            <p:ph type="subTitle" idx="1"/>
          </p:nvPr>
        </p:nvSpPr>
        <p:spPr>
          <a:xfrm>
            <a:off x="689750" y="1004174"/>
            <a:ext cx="7997050" cy="3491625"/>
          </a:xfrm>
        </p:spPr>
        <p:txBody>
          <a:bodyPr/>
          <a:lstStyle/>
          <a:p>
            <a:pPr lvl="0">
              <a:buFont typeface="Arial" panose="020B0604020202020204" pitchFamily="34" charset="0"/>
              <a:buChar char="•"/>
            </a:pPr>
            <a:r>
              <a:rPr lang="en-GB" b="1" dirty="0"/>
              <a:t>Confirmation</a:t>
            </a:r>
            <a:r>
              <a:rPr lang="en-GB" dirty="0"/>
              <a:t> of the accessible tourism </a:t>
            </a:r>
            <a:r>
              <a:rPr lang="en-GB" b="1" dirty="0"/>
              <a:t>market</a:t>
            </a:r>
            <a:r>
              <a:rPr lang="en-GB" dirty="0"/>
              <a:t> </a:t>
            </a:r>
            <a:r>
              <a:rPr lang="en-GB" b="1" dirty="0" smtClean="0"/>
              <a:t>potential</a:t>
            </a:r>
            <a:r>
              <a:rPr lang="en-GB" dirty="0" smtClean="0"/>
              <a:t>;</a:t>
            </a:r>
          </a:p>
          <a:p>
            <a:pPr lvl="0">
              <a:buFont typeface="Arial" panose="020B0604020202020204" pitchFamily="34" charset="0"/>
              <a:buChar char="•"/>
            </a:pPr>
            <a:r>
              <a:rPr lang="en-GB" b="1" dirty="0" smtClean="0"/>
              <a:t>Architectural</a:t>
            </a:r>
            <a:r>
              <a:rPr lang="en-GB" dirty="0" smtClean="0"/>
              <a:t> </a:t>
            </a:r>
            <a:r>
              <a:rPr lang="en-GB" b="1" dirty="0"/>
              <a:t>barriers</a:t>
            </a:r>
            <a:r>
              <a:rPr lang="en-GB" dirty="0"/>
              <a:t> </a:t>
            </a:r>
            <a:r>
              <a:rPr lang="en-GB" dirty="0" smtClean="0"/>
              <a:t>still </a:t>
            </a:r>
            <a:r>
              <a:rPr lang="en-GB" b="1" dirty="0"/>
              <a:t>central</a:t>
            </a:r>
            <a:r>
              <a:rPr lang="en-GB" dirty="0"/>
              <a:t>, relational and information well </a:t>
            </a:r>
            <a:r>
              <a:rPr lang="en-GB" dirty="0" smtClean="0"/>
              <a:t>managed (operators’ overrating of them suggests a high attention level to the topic);</a:t>
            </a:r>
          </a:p>
          <a:p>
            <a:pPr lvl="0">
              <a:buFont typeface="Arial" panose="020B0604020202020204" pitchFamily="34" charset="0"/>
              <a:buChar char="•"/>
            </a:pPr>
            <a:r>
              <a:rPr lang="en-GB" b="1" dirty="0" smtClean="0"/>
              <a:t>High </a:t>
            </a:r>
            <a:r>
              <a:rPr lang="en-GB" b="1" dirty="0"/>
              <a:t>interest </a:t>
            </a:r>
            <a:r>
              <a:rPr lang="en-GB" dirty="0" smtClean="0"/>
              <a:t>of </a:t>
            </a:r>
            <a:r>
              <a:rPr lang="en-GB" b="1" dirty="0"/>
              <a:t>visitors </a:t>
            </a:r>
            <a:r>
              <a:rPr lang="en-GB"/>
              <a:t>for </a:t>
            </a:r>
            <a:r>
              <a:rPr lang="en-GB" b="1" smtClean="0"/>
              <a:t>I&amp;CT</a:t>
            </a:r>
            <a:r>
              <a:rPr lang="en-GB" dirty="0" smtClean="0"/>
              <a:t>, operators are more for </a:t>
            </a:r>
            <a:r>
              <a:rPr lang="en-GB" dirty="0"/>
              <a:t>the removal of architectural barriers</a:t>
            </a:r>
            <a:r>
              <a:rPr lang="en-GB" dirty="0" smtClean="0"/>
              <a:t>;</a:t>
            </a:r>
          </a:p>
          <a:p>
            <a:pPr lvl="0">
              <a:buFont typeface="Arial" panose="020B0604020202020204" pitchFamily="34" charset="0"/>
              <a:buChar char="•"/>
            </a:pPr>
            <a:r>
              <a:rPr lang="en-GB" b="1" dirty="0" smtClean="0"/>
              <a:t>Correlation</a:t>
            </a:r>
            <a:r>
              <a:rPr lang="en-GB" dirty="0" smtClean="0"/>
              <a:t> </a:t>
            </a:r>
            <a:r>
              <a:rPr lang="en-GB" dirty="0"/>
              <a:t>between </a:t>
            </a:r>
            <a:r>
              <a:rPr lang="en-GB" b="1" dirty="0"/>
              <a:t>technological innovation and UD </a:t>
            </a:r>
            <a:r>
              <a:rPr lang="en-GB" b="1" dirty="0" smtClean="0"/>
              <a:t> </a:t>
            </a:r>
            <a:r>
              <a:rPr lang="en-GB" dirty="0" smtClean="0"/>
              <a:t>	visitors recognise improvement </a:t>
            </a:r>
            <a:r>
              <a:rPr lang="en-GB" dirty="0"/>
              <a:t>of the visit </a:t>
            </a:r>
            <a:r>
              <a:rPr lang="en-GB" dirty="0" smtClean="0"/>
              <a:t>experience</a:t>
            </a:r>
          </a:p>
          <a:p>
            <a:pPr lvl="0">
              <a:buFont typeface="Arial" panose="020B0604020202020204" pitchFamily="34" charset="0"/>
              <a:buChar char="•"/>
            </a:pPr>
            <a:r>
              <a:rPr lang="en-GB" dirty="0" smtClean="0"/>
              <a:t>Promising </a:t>
            </a:r>
            <a:r>
              <a:rPr lang="en-GB" dirty="0"/>
              <a:t>results regarding the </a:t>
            </a:r>
            <a:r>
              <a:rPr lang="en-GB" b="1" dirty="0"/>
              <a:t>awareness of the </a:t>
            </a:r>
            <a:r>
              <a:rPr lang="en-GB" b="1" dirty="0" smtClean="0"/>
              <a:t>constructs </a:t>
            </a:r>
            <a:r>
              <a:rPr lang="en-GB" dirty="0" smtClean="0"/>
              <a:t>and the investment </a:t>
            </a:r>
            <a:r>
              <a:rPr lang="en-GB" dirty="0"/>
              <a:t>inclination for </a:t>
            </a:r>
            <a:r>
              <a:rPr lang="en-GB" b="1" dirty="0"/>
              <a:t>service</a:t>
            </a:r>
            <a:r>
              <a:rPr lang="en-GB" dirty="0"/>
              <a:t> </a:t>
            </a:r>
            <a:r>
              <a:rPr lang="en-GB" dirty="0" smtClean="0"/>
              <a:t>and </a:t>
            </a:r>
            <a:r>
              <a:rPr lang="en-GB" b="1" dirty="0"/>
              <a:t>social</a:t>
            </a:r>
            <a:r>
              <a:rPr lang="en-GB" dirty="0"/>
              <a:t> </a:t>
            </a:r>
            <a:r>
              <a:rPr lang="en-GB" b="1" dirty="0"/>
              <a:t>responsibility</a:t>
            </a:r>
            <a:r>
              <a:rPr lang="en-GB" dirty="0"/>
              <a:t> </a:t>
            </a:r>
            <a:r>
              <a:rPr lang="en-GB" b="1" dirty="0"/>
              <a:t>improvement</a:t>
            </a:r>
            <a:r>
              <a:rPr lang="en-GB" dirty="0"/>
              <a:t> .</a:t>
            </a:r>
            <a:endParaRPr lang="en-GB" dirty="0" smtClean="0"/>
          </a:p>
          <a:p>
            <a:pPr lvl="0">
              <a:buFont typeface="Arial" panose="020B0604020202020204" pitchFamily="34" charset="0"/>
              <a:buChar char="•"/>
            </a:pPr>
            <a:r>
              <a:rPr lang="en-GB" dirty="0" smtClean="0"/>
              <a:t>The </a:t>
            </a:r>
            <a:r>
              <a:rPr lang="en-GB" dirty="0"/>
              <a:t>importance of </a:t>
            </a:r>
            <a:r>
              <a:rPr lang="en-GB" b="1" dirty="0"/>
              <a:t>information</a:t>
            </a:r>
            <a:r>
              <a:rPr lang="en-GB" dirty="0"/>
              <a:t> on the accessibility of </a:t>
            </a:r>
            <a:r>
              <a:rPr lang="en-GB" b="1" dirty="0"/>
              <a:t>means of transport </a:t>
            </a:r>
            <a:r>
              <a:rPr lang="en-GB" dirty="0"/>
              <a:t>suggests the need for </a:t>
            </a:r>
            <a:r>
              <a:rPr lang="en-GB" b="1" dirty="0"/>
              <a:t>coordinated activity </a:t>
            </a:r>
            <a:r>
              <a:rPr lang="en-GB" dirty="0"/>
              <a:t>between </a:t>
            </a:r>
            <a:r>
              <a:rPr lang="en-GB" dirty="0" smtClean="0"/>
              <a:t>stakeholders</a:t>
            </a:r>
          </a:p>
          <a:p>
            <a:pPr lvl="0">
              <a:buFont typeface="Arial" panose="020B0604020202020204" pitchFamily="34" charset="0"/>
              <a:buChar char="•"/>
            </a:pPr>
            <a:r>
              <a:rPr lang="en-GB" dirty="0"/>
              <a:t>The</a:t>
            </a:r>
            <a:r>
              <a:rPr lang="en-GB" b="1" dirty="0"/>
              <a:t> invasive renewal worries operators, </a:t>
            </a:r>
            <a:r>
              <a:rPr lang="en-GB" dirty="0"/>
              <a:t>it</a:t>
            </a:r>
            <a:r>
              <a:rPr lang="en-GB" b="1" dirty="0"/>
              <a:t> </a:t>
            </a:r>
            <a:r>
              <a:rPr lang="en-GB" dirty="0" smtClean="0"/>
              <a:t>could be </a:t>
            </a:r>
            <a:r>
              <a:rPr lang="en-GB" dirty="0"/>
              <a:t>useful</a:t>
            </a:r>
            <a:r>
              <a:rPr lang="en-GB" b="1" dirty="0"/>
              <a:t> </a:t>
            </a:r>
            <a:r>
              <a:rPr lang="en-GB" dirty="0"/>
              <a:t>to</a:t>
            </a:r>
            <a:r>
              <a:rPr lang="en-GB" b="1" dirty="0"/>
              <a:t> underline </a:t>
            </a:r>
            <a:r>
              <a:rPr lang="en-GB" dirty="0"/>
              <a:t>the</a:t>
            </a:r>
            <a:r>
              <a:rPr lang="en-GB" b="1" dirty="0"/>
              <a:t> potential of </a:t>
            </a:r>
            <a:r>
              <a:rPr lang="en-GB" b="1" dirty="0" smtClean="0"/>
              <a:t>digital </a:t>
            </a:r>
            <a:r>
              <a:rPr lang="en-GB" dirty="0" smtClean="0"/>
              <a:t>technology</a:t>
            </a:r>
            <a:endParaRPr lang="en-GB" b="1" dirty="0" smtClean="0"/>
          </a:p>
          <a:p>
            <a:pPr lvl="0">
              <a:buFont typeface="Arial" panose="020B0604020202020204" pitchFamily="34" charset="0"/>
              <a:buChar char="•"/>
            </a:pPr>
            <a:r>
              <a:rPr lang="en-GB" dirty="0" smtClean="0"/>
              <a:t>Need </a:t>
            </a:r>
            <a:r>
              <a:rPr lang="en-GB" dirty="0"/>
              <a:t>for </a:t>
            </a:r>
            <a:r>
              <a:rPr lang="en-GB" b="1" dirty="0" smtClean="0"/>
              <a:t>de-bureaucratisation </a:t>
            </a:r>
            <a:r>
              <a:rPr lang="en-GB" dirty="0"/>
              <a:t>of interventions aimed </a:t>
            </a:r>
            <a:r>
              <a:rPr lang="en-GB" dirty="0" smtClean="0"/>
              <a:t>to </a:t>
            </a:r>
            <a:r>
              <a:rPr lang="en-GB" dirty="0"/>
              <a:t>accessibility.</a:t>
            </a:r>
          </a:p>
        </p:txBody>
      </p:sp>
      <p:cxnSp>
        <p:nvCxnSpPr>
          <p:cNvPr id="5" name="Connettore 2 4"/>
          <p:cNvCxnSpPr/>
          <p:nvPr/>
        </p:nvCxnSpPr>
        <p:spPr>
          <a:xfrm>
            <a:off x="5972175" y="2446020"/>
            <a:ext cx="2476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399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88"/>
        <p:cNvGrpSpPr/>
        <p:nvPr/>
      </p:nvGrpSpPr>
      <p:grpSpPr>
        <a:xfrm>
          <a:off x="0" y="0"/>
          <a:ext cx="0" cy="0"/>
          <a:chOff x="0" y="0"/>
          <a:chExt cx="0" cy="0"/>
        </a:xfrm>
      </p:grpSpPr>
      <p:sp>
        <p:nvSpPr>
          <p:cNvPr id="5889" name="Google Shape;5889;p58"/>
          <p:cNvSpPr txBox="1">
            <a:spLocks noGrp="1"/>
          </p:cNvSpPr>
          <p:nvPr>
            <p:ph type="title"/>
          </p:nvPr>
        </p:nvSpPr>
        <p:spPr>
          <a:xfrm>
            <a:off x="4916915" y="425472"/>
            <a:ext cx="3891300" cy="110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smtClean="0">
                <a:latin typeface="Open sans"/>
              </a:rPr>
              <a:t>Thank you</a:t>
            </a:r>
            <a:r>
              <a:rPr lang="en" sz="6000" dirty="0" smtClean="0"/>
              <a:t>!</a:t>
            </a:r>
            <a:endParaRPr sz="6000" dirty="0"/>
          </a:p>
        </p:txBody>
      </p:sp>
      <p:sp>
        <p:nvSpPr>
          <p:cNvPr id="5890" name="Google Shape;5890;p58"/>
          <p:cNvSpPr txBox="1">
            <a:spLocks noGrp="1"/>
          </p:cNvSpPr>
          <p:nvPr>
            <p:ph type="subTitle" idx="1"/>
          </p:nvPr>
        </p:nvSpPr>
        <p:spPr>
          <a:xfrm>
            <a:off x="5038712" y="1640592"/>
            <a:ext cx="3891300" cy="13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1800" b="1" dirty="0" smtClean="0">
                <a:solidFill>
                  <a:schemeClr val="accent1"/>
                </a:solidFill>
                <a:latin typeface="Open sans"/>
              </a:rPr>
              <a:t>Stefano Gius</a:t>
            </a:r>
            <a:endParaRPr sz="1800" b="1" dirty="0">
              <a:solidFill>
                <a:schemeClr val="accent1"/>
              </a:solidFill>
              <a:latin typeface="Open sans"/>
            </a:endParaRPr>
          </a:p>
          <a:p>
            <a:pPr marL="0" lvl="0" indent="0" algn="l" rtl="0">
              <a:spcBef>
                <a:spcPts val="1600"/>
              </a:spcBef>
              <a:spcAft>
                <a:spcPts val="1600"/>
              </a:spcAft>
              <a:buNone/>
            </a:pPr>
            <a:r>
              <a:rPr lang="de-DE" dirty="0">
                <a:solidFill>
                  <a:srgbClr val="000000"/>
                </a:solidFill>
                <a:latin typeface="Open sans"/>
              </a:rPr>
              <a:t>i</a:t>
            </a:r>
            <a:r>
              <a:rPr lang="en" dirty="0" smtClean="0">
                <a:solidFill>
                  <a:srgbClr val="000000"/>
                </a:solidFill>
                <a:latin typeface="Open sans"/>
              </a:rPr>
              <a:t>ndependent L.</a:t>
            </a:r>
            <a:endParaRPr lang="en" dirty="0">
              <a:solidFill>
                <a:srgbClr val="000000"/>
              </a:solidFill>
              <a:latin typeface="Open sans"/>
            </a:endParaRPr>
          </a:p>
        </p:txBody>
      </p:sp>
      <p:sp>
        <p:nvSpPr>
          <p:cNvPr id="5892" name="Google Shape;5892;p58"/>
          <p:cNvSpPr/>
          <p:nvPr/>
        </p:nvSpPr>
        <p:spPr>
          <a:xfrm>
            <a:off x="4105279" y="3145632"/>
            <a:ext cx="590514" cy="474166"/>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3" name="Google Shape;5893;p58"/>
          <p:cNvSpPr/>
          <p:nvPr/>
        </p:nvSpPr>
        <p:spPr>
          <a:xfrm>
            <a:off x="4743465" y="3133813"/>
            <a:ext cx="590495" cy="474150"/>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94" name="Google Shape;5894;p58"/>
          <p:cNvSpPr/>
          <p:nvPr/>
        </p:nvSpPr>
        <p:spPr>
          <a:xfrm>
            <a:off x="5446724" y="3133813"/>
            <a:ext cx="590495" cy="474150"/>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picture containing drawing&#10;&#10;Description automatically generated">
            <a:extLst>
              <a:ext uri="{FF2B5EF4-FFF2-40B4-BE49-F238E27FC236}">
                <a16:creationId xmlns:a16="http://schemas.microsoft.com/office/drawing/2014/main" xmlns="" id="{01A709AB-E803-43EA-8D21-8B1924ECDECD}"/>
              </a:ext>
            </a:extLst>
          </p:cNvPr>
          <p:cNvPicPr>
            <a:picLocks noChangeAspect="1"/>
          </p:cNvPicPr>
          <p:nvPr/>
        </p:nvPicPr>
        <p:blipFill>
          <a:blip r:embed="rId3"/>
          <a:stretch>
            <a:fillRect/>
          </a:stretch>
        </p:blipFill>
        <p:spPr>
          <a:xfrm>
            <a:off x="149235" y="1513734"/>
            <a:ext cx="4251301" cy="1361100"/>
          </a:xfrm>
          <a:prstGeom prst="rect">
            <a:avLst/>
          </a:prstGeom>
        </p:spPr>
      </p:pic>
      <p:pic>
        <p:nvPicPr>
          <p:cNvPr id="3" name="Picture 2" descr="A close up of a logo&#10;&#10;Description automatically generated">
            <a:extLst>
              <a:ext uri="{FF2B5EF4-FFF2-40B4-BE49-F238E27FC236}">
                <a16:creationId xmlns:a16="http://schemas.microsoft.com/office/drawing/2014/main" xmlns="" id="{00CF7760-BACF-4335-B3AF-2F2F365BD902}"/>
              </a:ext>
            </a:extLst>
          </p:cNvPr>
          <p:cNvPicPr>
            <a:picLocks noChangeAspect="1"/>
          </p:cNvPicPr>
          <p:nvPr/>
        </p:nvPicPr>
        <p:blipFill>
          <a:blip r:embed="rId4"/>
          <a:stretch>
            <a:fillRect/>
          </a:stretch>
        </p:blipFill>
        <p:spPr>
          <a:xfrm>
            <a:off x="1340192" y="4485240"/>
            <a:ext cx="6806546" cy="71676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65709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b="1" kern="1200" dirty="0">
                <a:solidFill>
                  <a:sysClr val="windowText" lastClr="000000"/>
                </a:solidFill>
              </a:rPr>
              <a:t>We now ask you to report the major obstacles relating to accessibility encountered in visits to sites of cultural interest.</a:t>
            </a: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pSp>
        <p:nvGrpSpPr>
          <p:cNvPr id="5" name="Gruppo 4"/>
          <p:cNvGrpSpPr/>
          <p:nvPr/>
        </p:nvGrpSpPr>
        <p:grpSpPr>
          <a:xfrm>
            <a:off x="962025" y="1560146"/>
            <a:ext cx="6965666" cy="2880000"/>
            <a:chOff x="0" y="1131750"/>
            <a:chExt cx="9144000" cy="2880000"/>
          </a:xfrm>
        </p:grpSpPr>
        <p:graphicFrame>
          <p:nvGraphicFramePr>
            <p:cNvPr id="76" name="Grafico 75"/>
            <p:cNvGraphicFramePr/>
            <p:nvPr>
              <p:extLst>
                <p:ext uri="{D42A27DB-BD31-4B8C-83A1-F6EECF244321}">
                  <p14:modId xmlns:p14="http://schemas.microsoft.com/office/powerpoint/2010/main" val="3360010663"/>
                </p:ext>
              </p:extLst>
            </p:nvPr>
          </p:nvGraphicFramePr>
          <p:xfrm>
            <a:off x="0" y="1131750"/>
            <a:ext cx="360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8" name="Grafico 77"/>
            <p:cNvGraphicFramePr/>
            <p:nvPr>
              <p:extLst>
                <p:ext uri="{D42A27DB-BD31-4B8C-83A1-F6EECF244321}">
                  <p14:modId xmlns:p14="http://schemas.microsoft.com/office/powerpoint/2010/main" val="2494931247"/>
                </p:ext>
              </p:extLst>
            </p:nvPr>
          </p:nvGraphicFramePr>
          <p:xfrm>
            <a:off x="5544000" y="1131750"/>
            <a:ext cx="3600000" cy="2880000"/>
          </p:xfrm>
          <a:graphic>
            <a:graphicData uri="http://schemas.openxmlformats.org/drawingml/2006/chart">
              <c:chart xmlns:c="http://schemas.openxmlformats.org/drawingml/2006/chart" xmlns:r="http://schemas.openxmlformats.org/officeDocument/2006/relationships" r:id="rId5"/>
            </a:graphicData>
          </a:graphic>
        </p:graphicFrame>
      </p:grpSp>
      <p:sp>
        <p:nvSpPr>
          <p:cNvPr id="9" name="Freccia a destra con strisce 8"/>
          <p:cNvSpPr/>
          <p:nvPr/>
        </p:nvSpPr>
        <p:spPr>
          <a:xfrm>
            <a:off x="4610100" y="2838450"/>
            <a:ext cx="561975" cy="29527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p:cNvSpPr txBox="1"/>
          <p:nvPr/>
        </p:nvSpPr>
        <p:spPr>
          <a:xfrm>
            <a:off x="1752600" y="133350"/>
            <a:ext cx="5695950" cy="646331"/>
          </a:xfrm>
          <a:prstGeom prst="rect">
            <a:avLst/>
          </a:prstGeom>
          <a:noFill/>
        </p:spPr>
        <p:txBody>
          <a:bodyPr wrap="square" rtlCol="0">
            <a:spAutoFit/>
          </a:bodyPr>
          <a:lstStyle/>
          <a:p>
            <a:r>
              <a:rPr lang="it-IT" sz="3600" dirty="0" smtClean="0">
                <a:latin typeface="Architects Daughter" panose="020B0604020202020204" charset="0"/>
              </a:rPr>
              <a:t>1. </a:t>
            </a:r>
            <a:r>
              <a:rPr lang="it-IT" sz="3600" dirty="0" err="1" smtClean="0">
                <a:latin typeface="Architects Daughter" panose="020B0604020202020204" charset="0"/>
              </a:rPr>
              <a:t>Comparisons</a:t>
            </a:r>
            <a:endParaRPr lang="en-GB" sz="3600" dirty="0">
              <a:latin typeface="Architects Daughter" panose="020B0604020202020204" charset="0"/>
            </a:endParaRPr>
          </a:p>
        </p:txBody>
      </p:sp>
    </p:spTree>
    <p:extLst>
      <p:ext uri="{BB962C8B-B14F-4D97-AF65-F5344CB8AC3E}">
        <p14:creationId xmlns:p14="http://schemas.microsoft.com/office/powerpoint/2010/main" val="1505696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429375" y="581025"/>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b="1" kern="1200" dirty="0">
                <a:solidFill>
                  <a:sysClr val="windowText" lastClr="000000"/>
                </a:solidFill>
              </a:rPr>
              <a:t>In order to access a site of cultural interest, the most important information I need is</a:t>
            </a: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sp>
        <p:nvSpPr>
          <p:cNvPr id="2" name="CasellaDiTesto 1"/>
          <p:cNvSpPr txBox="1"/>
          <p:nvPr/>
        </p:nvSpPr>
        <p:spPr>
          <a:xfrm>
            <a:off x="1347788" y="1986975"/>
            <a:ext cx="6448425" cy="1169551"/>
          </a:xfrm>
          <a:prstGeom prst="rect">
            <a:avLst/>
          </a:prstGeom>
          <a:noFill/>
        </p:spPr>
        <p:txBody>
          <a:bodyPr wrap="square" rtlCol="0">
            <a:spAutoFit/>
          </a:bodyPr>
          <a:lstStyle/>
          <a:p>
            <a:r>
              <a:rPr lang="it-IT" dirty="0" err="1" smtClean="0"/>
              <a:t>Operators</a:t>
            </a:r>
            <a:r>
              <a:rPr lang="it-IT" dirty="0" smtClean="0"/>
              <a:t>						Visitors</a:t>
            </a:r>
          </a:p>
          <a:p>
            <a:r>
              <a:rPr lang="it-IT" dirty="0" smtClean="0"/>
              <a:t>60,00%		</a:t>
            </a:r>
            <a:r>
              <a:rPr lang="it-IT" dirty="0" err="1" smtClean="0"/>
              <a:t>Predisposition</a:t>
            </a:r>
            <a:r>
              <a:rPr lang="it-IT" dirty="0" smtClean="0"/>
              <a:t> of the </a:t>
            </a:r>
            <a:r>
              <a:rPr lang="it-IT" dirty="0" err="1" smtClean="0"/>
              <a:t>structure</a:t>
            </a:r>
            <a:r>
              <a:rPr lang="it-IT" dirty="0" smtClean="0"/>
              <a:t>		42,57%</a:t>
            </a:r>
          </a:p>
          <a:p>
            <a:r>
              <a:rPr lang="it-IT" dirty="0" smtClean="0"/>
              <a:t>26,25%		</a:t>
            </a:r>
            <a:r>
              <a:rPr lang="it-IT" dirty="0" err="1" smtClean="0"/>
              <a:t>Methods</a:t>
            </a:r>
            <a:r>
              <a:rPr lang="it-IT" dirty="0" smtClean="0"/>
              <a:t> of </a:t>
            </a:r>
            <a:r>
              <a:rPr lang="it-IT" dirty="0" err="1" smtClean="0"/>
              <a:t>transport</a:t>
            </a:r>
            <a:r>
              <a:rPr lang="it-IT" dirty="0" smtClean="0"/>
              <a:t>			41,58%</a:t>
            </a:r>
          </a:p>
          <a:p>
            <a:r>
              <a:rPr lang="it-IT" dirty="0" smtClean="0"/>
              <a:t>13,75%		</a:t>
            </a:r>
            <a:r>
              <a:rPr lang="it-IT" dirty="0" err="1" smtClean="0"/>
              <a:t>Preparation</a:t>
            </a:r>
            <a:r>
              <a:rPr lang="it-IT" dirty="0" smtClean="0"/>
              <a:t> of the staff			9,90%</a:t>
            </a:r>
          </a:p>
          <a:p>
            <a:endParaRPr lang="en-GB" dirty="0"/>
          </a:p>
        </p:txBody>
      </p:sp>
      <p:sp>
        <p:nvSpPr>
          <p:cNvPr id="74" name="CasellaDiTesto 73"/>
          <p:cNvSpPr txBox="1"/>
          <p:nvPr/>
        </p:nvSpPr>
        <p:spPr>
          <a:xfrm>
            <a:off x="1752600" y="133350"/>
            <a:ext cx="5695950" cy="646331"/>
          </a:xfrm>
          <a:prstGeom prst="rect">
            <a:avLst/>
          </a:prstGeom>
          <a:noFill/>
        </p:spPr>
        <p:txBody>
          <a:bodyPr wrap="square" rtlCol="0">
            <a:spAutoFit/>
          </a:bodyPr>
          <a:lstStyle/>
          <a:p>
            <a:r>
              <a:rPr lang="it-IT" sz="3600" dirty="0" smtClean="0">
                <a:latin typeface="Architects Daughter" panose="020B0604020202020204" charset="0"/>
              </a:rPr>
              <a:t>1. </a:t>
            </a:r>
            <a:r>
              <a:rPr lang="it-IT" sz="3600" dirty="0" err="1" smtClean="0">
                <a:latin typeface="Architects Daughter" panose="020B0604020202020204" charset="0"/>
              </a:rPr>
              <a:t>Comparisons</a:t>
            </a:r>
            <a:endParaRPr lang="en-GB" sz="3600" dirty="0">
              <a:latin typeface="Architects Daughter" panose="020B0604020202020204" charset="0"/>
            </a:endParaRPr>
          </a:p>
        </p:txBody>
      </p:sp>
    </p:spTree>
    <p:extLst>
      <p:ext uri="{BB962C8B-B14F-4D97-AF65-F5344CB8AC3E}">
        <p14:creationId xmlns:p14="http://schemas.microsoft.com/office/powerpoint/2010/main" val="1117654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429375" y="676275"/>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sz="1800" b="1" kern="1200" dirty="0">
                <a:solidFill>
                  <a:sysClr val="windowText" lastClr="000000"/>
                </a:solidFill>
              </a:rPr>
              <a:t>What information channels do you think are most appropriate to offer information on the accessibility of a site of cultural interest?</a:t>
            </a: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sp>
        <p:nvSpPr>
          <p:cNvPr id="2" name="CasellaDiTesto 1"/>
          <p:cNvSpPr txBox="1"/>
          <p:nvPr/>
        </p:nvSpPr>
        <p:spPr>
          <a:xfrm>
            <a:off x="593847" y="1879253"/>
            <a:ext cx="7956306" cy="1384995"/>
          </a:xfrm>
          <a:prstGeom prst="rect">
            <a:avLst/>
          </a:prstGeom>
          <a:noFill/>
        </p:spPr>
        <p:txBody>
          <a:bodyPr wrap="square" rtlCol="0">
            <a:spAutoFit/>
          </a:bodyPr>
          <a:lstStyle/>
          <a:p>
            <a:r>
              <a:rPr lang="it-IT" dirty="0" err="1" smtClean="0"/>
              <a:t>Operators</a:t>
            </a:r>
            <a:r>
              <a:rPr lang="it-IT" dirty="0" smtClean="0"/>
              <a:t>							Visitors</a:t>
            </a:r>
          </a:p>
          <a:p>
            <a:r>
              <a:rPr lang="it-IT" b="1" dirty="0" smtClean="0">
                <a:solidFill>
                  <a:srgbClr val="FF0000"/>
                </a:solidFill>
              </a:rPr>
              <a:t>36,11%</a:t>
            </a:r>
            <a:r>
              <a:rPr lang="it-IT" dirty="0" smtClean="0"/>
              <a:t>			The website of the </a:t>
            </a:r>
            <a:r>
              <a:rPr lang="it-IT" dirty="0" err="1" smtClean="0"/>
              <a:t>destination</a:t>
            </a:r>
            <a:r>
              <a:rPr lang="it-IT" dirty="0" smtClean="0"/>
              <a:t>		50,00%</a:t>
            </a:r>
          </a:p>
          <a:p>
            <a:r>
              <a:rPr lang="it-IT" dirty="0" smtClean="0"/>
              <a:t>18,75%			Phone or e-mail			16.67%</a:t>
            </a:r>
          </a:p>
          <a:p>
            <a:r>
              <a:rPr lang="it-IT" dirty="0" smtClean="0"/>
              <a:t>14,58%			Social media of the </a:t>
            </a:r>
            <a:r>
              <a:rPr lang="it-IT" dirty="0" err="1" smtClean="0"/>
              <a:t>destination</a:t>
            </a:r>
            <a:r>
              <a:rPr lang="it-IT" dirty="0" smtClean="0"/>
              <a:t>		13,19%</a:t>
            </a:r>
          </a:p>
          <a:p>
            <a:r>
              <a:rPr lang="it-IT" dirty="0" smtClean="0"/>
              <a:t>13,89%			A </a:t>
            </a:r>
            <a:r>
              <a:rPr lang="it-IT" dirty="0" err="1" smtClean="0"/>
              <a:t>portal</a:t>
            </a:r>
            <a:r>
              <a:rPr lang="it-IT" dirty="0" smtClean="0"/>
              <a:t> </a:t>
            </a:r>
            <a:r>
              <a:rPr lang="it-IT" dirty="0" err="1" smtClean="0"/>
              <a:t>dedicated</a:t>
            </a:r>
            <a:r>
              <a:rPr lang="it-IT" dirty="0" smtClean="0"/>
              <a:t> to the </a:t>
            </a:r>
            <a:r>
              <a:rPr lang="it-IT" dirty="0" err="1" smtClean="0"/>
              <a:t>accessibility</a:t>
            </a:r>
            <a:r>
              <a:rPr lang="it-IT" dirty="0" smtClean="0"/>
              <a:t>	11,81%</a:t>
            </a:r>
          </a:p>
          <a:p>
            <a:r>
              <a:rPr lang="it-IT" dirty="0" smtClean="0">
                <a:solidFill>
                  <a:srgbClr val="FF0000"/>
                </a:solidFill>
              </a:rPr>
              <a:t>16,67</a:t>
            </a:r>
            <a:r>
              <a:rPr lang="it-IT" dirty="0" smtClean="0"/>
              <a:t>			Local </a:t>
            </a:r>
            <a:r>
              <a:rPr lang="it-IT" dirty="0" err="1" smtClean="0"/>
              <a:t>tourist</a:t>
            </a:r>
            <a:r>
              <a:rPr lang="it-IT" dirty="0" smtClean="0"/>
              <a:t> </a:t>
            </a:r>
            <a:r>
              <a:rPr lang="it-IT" dirty="0" err="1" smtClean="0"/>
              <a:t>offices</a:t>
            </a:r>
            <a:r>
              <a:rPr lang="it-IT" dirty="0" smtClean="0"/>
              <a:t>			8,33%</a:t>
            </a:r>
            <a:endParaRPr lang="en-GB" dirty="0"/>
          </a:p>
        </p:txBody>
      </p:sp>
      <p:sp>
        <p:nvSpPr>
          <p:cNvPr id="78" name="CasellaDiTesto 77"/>
          <p:cNvSpPr txBox="1"/>
          <p:nvPr/>
        </p:nvSpPr>
        <p:spPr>
          <a:xfrm>
            <a:off x="1752600" y="133350"/>
            <a:ext cx="5695950" cy="646331"/>
          </a:xfrm>
          <a:prstGeom prst="rect">
            <a:avLst/>
          </a:prstGeom>
          <a:noFill/>
        </p:spPr>
        <p:txBody>
          <a:bodyPr wrap="square" rtlCol="0">
            <a:spAutoFit/>
          </a:bodyPr>
          <a:lstStyle/>
          <a:p>
            <a:r>
              <a:rPr lang="it-IT" sz="3600" dirty="0" smtClean="0">
                <a:latin typeface="Architects Daughter" panose="020B0604020202020204" charset="0"/>
              </a:rPr>
              <a:t>1. </a:t>
            </a:r>
            <a:r>
              <a:rPr lang="it-IT" sz="3600" dirty="0" err="1" smtClean="0">
                <a:latin typeface="Architects Daughter" panose="020B0604020202020204" charset="0"/>
              </a:rPr>
              <a:t>Comparisons</a:t>
            </a:r>
            <a:endParaRPr lang="en-GB" sz="3600" dirty="0">
              <a:latin typeface="Architects Daughter" panose="020B0604020202020204" charset="0"/>
            </a:endParaRPr>
          </a:p>
        </p:txBody>
      </p:sp>
    </p:spTree>
    <p:extLst>
      <p:ext uri="{BB962C8B-B14F-4D97-AF65-F5344CB8AC3E}">
        <p14:creationId xmlns:p14="http://schemas.microsoft.com/office/powerpoint/2010/main" val="3434131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735726"/>
            <a:ext cx="6285251" cy="787564"/>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sz="1800" b="1" kern="1200" dirty="0">
                <a:solidFill>
                  <a:sysClr val="windowText" lastClr="000000"/>
                </a:solidFill>
              </a:rPr>
              <a:t>I believe that it is necessary to take time to properly train the staff of museums and other sites of cultural interest to improve the accessibility of these facilities</a:t>
            </a: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pSp>
        <p:nvGrpSpPr>
          <p:cNvPr id="2" name="Gruppo 1"/>
          <p:cNvGrpSpPr/>
          <p:nvPr/>
        </p:nvGrpSpPr>
        <p:grpSpPr>
          <a:xfrm>
            <a:off x="0" y="1741350"/>
            <a:ext cx="9144000" cy="2880000"/>
            <a:chOff x="0" y="1131750"/>
            <a:chExt cx="9144000" cy="2880000"/>
          </a:xfrm>
        </p:grpSpPr>
        <p:graphicFrame>
          <p:nvGraphicFramePr>
            <p:cNvPr id="75" name="Grafico 74"/>
            <p:cNvGraphicFramePr/>
            <p:nvPr>
              <p:extLst>
                <p:ext uri="{D42A27DB-BD31-4B8C-83A1-F6EECF244321}">
                  <p14:modId xmlns:p14="http://schemas.microsoft.com/office/powerpoint/2010/main" val="1845978582"/>
                </p:ext>
              </p:extLst>
            </p:nvPr>
          </p:nvGraphicFramePr>
          <p:xfrm>
            <a:off x="0" y="1131750"/>
            <a:ext cx="396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8" name="Grafico 77"/>
            <p:cNvGraphicFramePr/>
            <p:nvPr>
              <p:extLst>
                <p:ext uri="{D42A27DB-BD31-4B8C-83A1-F6EECF244321}">
                  <p14:modId xmlns:p14="http://schemas.microsoft.com/office/powerpoint/2010/main" val="116629860"/>
                </p:ext>
              </p:extLst>
            </p:nvPr>
          </p:nvGraphicFramePr>
          <p:xfrm>
            <a:off x="5184000" y="1131750"/>
            <a:ext cx="3960000" cy="2880000"/>
          </p:xfrm>
          <a:graphic>
            <a:graphicData uri="http://schemas.openxmlformats.org/drawingml/2006/chart">
              <c:chart xmlns:c="http://schemas.openxmlformats.org/drawingml/2006/chart" xmlns:r="http://schemas.openxmlformats.org/officeDocument/2006/relationships" r:id="rId5"/>
            </a:graphicData>
          </a:graphic>
        </p:graphicFrame>
      </p:grpSp>
      <p:sp>
        <p:nvSpPr>
          <p:cNvPr id="80" name="CasellaDiTesto 79"/>
          <p:cNvSpPr txBox="1"/>
          <p:nvPr/>
        </p:nvSpPr>
        <p:spPr>
          <a:xfrm>
            <a:off x="1752600" y="133350"/>
            <a:ext cx="5695950" cy="646331"/>
          </a:xfrm>
          <a:prstGeom prst="rect">
            <a:avLst/>
          </a:prstGeom>
          <a:noFill/>
        </p:spPr>
        <p:txBody>
          <a:bodyPr wrap="square" rtlCol="0">
            <a:spAutoFit/>
          </a:bodyPr>
          <a:lstStyle/>
          <a:p>
            <a:r>
              <a:rPr lang="it-IT" sz="3600" dirty="0" smtClean="0">
                <a:latin typeface="Architects Daughter" panose="020B0604020202020204" charset="0"/>
              </a:rPr>
              <a:t>1. </a:t>
            </a:r>
            <a:r>
              <a:rPr lang="it-IT" sz="3600" dirty="0" err="1" smtClean="0">
                <a:latin typeface="Architects Daughter" panose="020B0604020202020204" charset="0"/>
              </a:rPr>
              <a:t>Comparisons</a:t>
            </a:r>
            <a:endParaRPr lang="en-GB" sz="3600" dirty="0">
              <a:latin typeface="Architects Daughter" panose="020B0604020202020204" charset="0"/>
            </a:endParaRPr>
          </a:p>
        </p:txBody>
      </p:sp>
    </p:spTree>
    <p:extLst>
      <p:ext uri="{BB962C8B-B14F-4D97-AF65-F5344CB8AC3E}">
        <p14:creationId xmlns:p14="http://schemas.microsoft.com/office/powerpoint/2010/main" val="333057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78105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sz="1800" b="1" dirty="0"/>
              <a:t>Implementing innovative technologies in how to visit sites of cultural interest represents an added value for the structures</a:t>
            </a:r>
            <a:endParaRPr lang="en-GB" b="1" kern="1200" dirty="0">
              <a:solidFill>
                <a:sysClr val="windowText" lastClr="000000"/>
              </a:solidFill>
            </a:endParaRP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pSp>
        <p:nvGrpSpPr>
          <p:cNvPr id="2" name="Gruppo 1"/>
          <p:cNvGrpSpPr/>
          <p:nvPr/>
        </p:nvGrpSpPr>
        <p:grpSpPr>
          <a:xfrm>
            <a:off x="0" y="1693725"/>
            <a:ext cx="9144000" cy="2880000"/>
            <a:chOff x="0" y="1131750"/>
            <a:chExt cx="9144000" cy="2880000"/>
          </a:xfrm>
        </p:grpSpPr>
        <p:graphicFrame>
          <p:nvGraphicFramePr>
            <p:cNvPr id="74" name="Grafico 73"/>
            <p:cNvGraphicFramePr/>
            <p:nvPr>
              <p:extLst>
                <p:ext uri="{D42A27DB-BD31-4B8C-83A1-F6EECF244321}">
                  <p14:modId xmlns:p14="http://schemas.microsoft.com/office/powerpoint/2010/main" val="1290716477"/>
                </p:ext>
              </p:extLst>
            </p:nvPr>
          </p:nvGraphicFramePr>
          <p:xfrm>
            <a:off x="0" y="1131750"/>
            <a:ext cx="396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6" name="Grafico 75"/>
            <p:cNvGraphicFramePr/>
            <p:nvPr>
              <p:extLst>
                <p:ext uri="{D42A27DB-BD31-4B8C-83A1-F6EECF244321}">
                  <p14:modId xmlns:p14="http://schemas.microsoft.com/office/powerpoint/2010/main" val="2094212472"/>
                </p:ext>
              </p:extLst>
            </p:nvPr>
          </p:nvGraphicFramePr>
          <p:xfrm>
            <a:off x="5184000" y="1131750"/>
            <a:ext cx="3960000" cy="2880000"/>
          </p:xfrm>
          <a:graphic>
            <a:graphicData uri="http://schemas.openxmlformats.org/drawingml/2006/chart">
              <c:chart xmlns:c="http://schemas.openxmlformats.org/drawingml/2006/chart" xmlns:r="http://schemas.openxmlformats.org/officeDocument/2006/relationships" r:id="rId5"/>
            </a:graphicData>
          </a:graphic>
        </p:graphicFrame>
      </p:grpSp>
      <p:sp>
        <p:nvSpPr>
          <p:cNvPr id="75" name="CasellaDiTesto 74"/>
          <p:cNvSpPr txBox="1"/>
          <p:nvPr/>
        </p:nvSpPr>
        <p:spPr>
          <a:xfrm>
            <a:off x="1752600" y="133350"/>
            <a:ext cx="5695950" cy="646331"/>
          </a:xfrm>
          <a:prstGeom prst="rect">
            <a:avLst/>
          </a:prstGeom>
          <a:noFill/>
        </p:spPr>
        <p:txBody>
          <a:bodyPr wrap="square" rtlCol="0">
            <a:spAutoFit/>
          </a:bodyPr>
          <a:lstStyle/>
          <a:p>
            <a:r>
              <a:rPr lang="it-IT" sz="3600" dirty="0" smtClean="0">
                <a:latin typeface="Architects Daughter" panose="020B0604020202020204" charset="0"/>
              </a:rPr>
              <a:t>1. </a:t>
            </a:r>
            <a:r>
              <a:rPr lang="it-IT" sz="3600" dirty="0" err="1" smtClean="0">
                <a:latin typeface="Architects Daughter" panose="020B0604020202020204" charset="0"/>
              </a:rPr>
              <a:t>Comparisons</a:t>
            </a:r>
            <a:endParaRPr lang="en-GB" sz="3600" dirty="0">
              <a:latin typeface="Architects Daughter" panose="020B0604020202020204" charset="0"/>
            </a:endParaRPr>
          </a:p>
        </p:txBody>
      </p:sp>
    </p:spTree>
    <p:extLst>
      <p:ext uri="{BB962C8B-B14F-4D97-AF65-F5344CB8AC3E}">
        <p14:creationId xmlns:p14="http://schemas.microsoft.com/office/powerpoint/2010/main" val="393730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97155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sz="1400" dirty="0" smtClean="0"/>
              <a:t>Significant differences on Student’s T test on the items:</a:t>
            </a:r>
            <a:br>
              <a:rPr lang="en-GB" sz="1400" dirty="0" smtClean="0"/>
            </a:br>
            <a:r>
              <a:rPr lang="en-GB" sz="1400" dirty="0" smtClean="0"/>
              <a:t>Implementing </a:t>
            </a:r>
            <a:r>
              <a:rPr lang="en-GB" sz="1400" dirty="0"/>
              <a:t>innovative technologies in how to visit sites of cultural interest represents an added value for the </a:t>
            </a:r>
            <a:r>
              <a:rPr lang="en-GB" sz="1400" dirty="0" smtClean="0"/>
              <a:t>structures</a:t>
            </a:r>
            <a:br>
              <a:rPr lang="en-GB" sz="1400" dirty="0" smtClean="0"/>
            </a:br>
            <a:r>
              <a:rPr lang="en-GB" sz="1800" b="1" dirty="0" smtClean="0"/>
              <a:t>and</a:t>
            </a:r>
            <a:br>
              <a:rPr lang="en-GB" sz="1800" b="1" dirty="0" smtClean="0"/>
            </a:br>
            <a:r>
              <a:rPr lang="en-GB" sz="1400" b="1" dirty="0" smtClean="0"/>
              <a:t>Implementing </a:t>
            </a:r>
            <a:r>
              <a:rPr lang="en-GB" sz="1400" b="1" dirty="0"/>
              <a:t>innovative technologies in the ways of visiting sites of cultural interest helps to personalise the way of visiting</a:t>
            </a:r>
            <a:endParaRPr lang="en-GB" sz="1400" b="1" kern="1200" dirty="0">
              <a:solidFill>
                <a:sysClr val="windowText" lastClr="000000"/>
              </a:solidFill>
            </a:endParaRP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aphicFrame>
        <p:nvGraphicFramePr>
          <p:cNvPr id="2" name="Tabella 1"/>
          <p:cNvGraphicFramePr>
            <a:graphicFrameLocks noGrp="1"/>
          </p:cNvGraphicFramePr>
          <p:nvPr>
            <p:extLst>
              <p:ext uri="{D42A27DB-BD31-4B8C-83A1-F6EECF244321}">
                <p14:modId xmlns:p14="http://schemas.microsoft.com/office/powerpoint/2010/main" val="2189344495"/>
              </p:ext>
            </p:extLst>
          </p:nvPr>
        </p:nvGraphicFramePr>
        <p:xfrm>
          <a:off x="2082800" y="2560828"/>
          <a:ext cx="4978400" cy="1498855"/>
        </p:xfrm>
        <a:graphic>
          <a:graphicData uri="http://schemas.openxmlformats.org/drawingml/2006/table">
            <a:tbl>
              <a:tblPr firstRow="1" firstCol="1" bandRow="1">
                <a:tableStyleId>{35758FB7-9AC5-4552-8A53-C91805E547FA}</a:tableStyleId>
              </a:tblPr>
              <a:tblGrid>
                <a:gridCol w="2540000"/>
                <a:gridCol w="609600"/>
                <a:gridCol w="609600"/>
                <a:gridCol w="609600"/>
                <a:gridCol w="609600"/>
              </a:tblGrid>
              <a:tr h="190500">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100">
                          <a:effectLst/>
                        </a:rPr>
                        <a:t>T</a:t>
                      </a:r>
                      <a:endParaRPr lang="en-GB"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100">
                          <a:effectLst/>
                        </a:rPr>
                        <a:t>df</a:t>
                      </a:r>
                      <a:endParaRPr lang="en-GB"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100">
                          <a:effectLst/>
                        </a:rPr>
                        <a:t>p</a:t>
                      </a:r>
                      <a:endParaRPr lang="en-GB" sz="11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n-GB" sz="1100">
                          <a:effectLst/>
                        </a:rPr>
                        <a:t>Cohen's d</a:t>
                      </a:r>
                      <a:endParaRPr lang="en-GB" sz="1100">
                        <a:effectLst/>
                        <a:latin typeface="Calibri"/>
                        <a:ea typeface="Calibri"/>
                        <a:cs typeface="Times New Roman"/>
                      </a:endParaRPr>
                    </a:p>
                  </a:txBody>
                  <a:tcPr marL="68580" marR="68580" marT="0" marB="0" anchor="b"/>
                </a:tc>
              </a:tr>
              <a:tr h="190500">
                <a:tc>
                  <a:txBody>
                    <a:bodyPr/>
                    <a:lstStyle/>
                    <a:p>
                      <a:pPr>
                        <a:lnSpc>
                          <a:spcPct val="115000"/>
                        </a:lnSpc>
                        <a:spcAft>
                          <a:spcPts val="0"/>
                        </a:spcAft>
                      </a:pPr>
                      <a:r>
                        <a:rPr lang="en-GB" sz="1100">
                          <a:effectLst/>
                        </a:rPr>
                        <a:t>Technology as an added value</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-3.613</a:t>
                      </a:r>
                      <a:endParaRPr lang="en-GB" sz="11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a:effectLst/>
                        </a:rPr>
                        <a:t>135</a:t>
                      </a:r>
                      <a:endParaRPr lang="en-GB" sz="1100">
                        <a:effectLst/>
                        <a:latin typeface="Calibri"/>
                        <a:ea typeface="Calibri"/>
                        <a:cs typeface="Times New Roman"/>
                      </a:endParaRPr>
                    </a:p>
                  </a:txBody>
                  <a:tcPr marL="68580" marR="68580" marT="0" marB="0" anchor="b"/>
                </a:tc>
                <a:tc>
                  <a:txBody>
                    <a:bodyPr/>
                    <a:lstStyle/>
                    <a:p>
                      <a:pPr>
                        <a:lnSpc>
                          <a:spcPct val="115000"/>
                        </a:lnSpc>
                        <a:spcAft>
                          <a:spcPts val="0"/>
                        </a:spcAft>
                      </a:pPr>
                      <a:r>
                        <a:rPr lang="en-GB" sz="1100">
                          <a:effectLst/>
                        </a:rPr>
                        <a:t>0.0002</a:t>
                      </a:r>
                      <a:endParaRPr lang="en-GB" sz="1100">
                        <a:effectLst/>
                        <a:latin typeface="Calibri"/>
                        <a:ea typeface="Calibri"/>
                        <a:cs typeface="Times New Roman"/>
                      </a:endParaRPr>
                    </a:p>
                  </a:txBody>
                  <a:tcPr marL="68580" marR="68580" marT="0" marB="0" anchor="b"/>
                </a:tc>
                <a:tc>
                  <a:txBody>
                    <a:bodyPr/>
                    <a:lstStyle/>
                    <a:p>
                      <a:pPr>
                        <a:lnSpc>
                          <a:spcPct val="115000"/>
                        </a:lnSpc>
                        <a:spcAft>
                          <a:spcPts val="0"/>
                        </a:spcAft>
                      </a:pPr>
                      <a:r>
                        <a:rPr lang="en-GB" sz="1100">
                          <a:effectLst/>
                        </a:rPr>
                        <a:t>-0.628</a:t>
                      </a:r>
                      <a:endParaRPr lang="en-GB" sz="1100">
                        <a:effectLst/>
                        <a:latin typeface="Calibri"/>
                        <a:ea typeface="Calibri"/>
                        <a:cs typeface="Times New Roman"/>
                      </a:endParaRPr>
                    </a:p>
                  </a:txBody>
                  <a:tcPr marL="68580" marR="68580" marT="0" marB="0" anchor="b"/>
                </a:tc>
              </a:tr>
              <a:tr h="200025">
                <a:tc>
                  <a:txBody>
                    <a:bodyPr/>
                    <a:lstStyle/>
                    <a:p>
                      <a:pPr>
                        <a:lnSpc>
                          <a:spcPct val="115000"/>
                        </a:lnSpc>
                        <a:spcAft>
                          <a:spcPts val="0"/>
                        </a:spcAft>
                      </a:pPr>
                      <a:r>
                        <a:rPr lang="en-GB" sz="1100" dirty="0">
                          <a:effectLst/>
                        </a:rPr>
                        <a:t>Technology helps to personalise the visit</a:t>
                      </a:r>
                      <a:endParaRPr lang="en-GB"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dirty="0">
                          <a:effectLst/>
                        </a:rPr>
                        <a:t>-2.847</a:t>
                      </a:r>
                      <a:endParaRPr lang="en-GB" sz="11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n-GB" sz="1100" dirty="0">
                          <a:effectLst/>
                        </a:rPr>
                        <a:t>133</a:t>
                      </a:r>
                      <a:endParaRPr lang="en-GB"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n-GB" sz="1100" dirty="0">
                          <a:effectLst/>
                        </a:rPr>
                        <a:t>0.003</a:t>
                      </a:r>
                      <a:endParaRPr lang="en-GB" sz="11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n-GB" sz="1100" dirty="0">
                          <a:effectLst/>
                        </a:rPr>
                        <a:t>-0.497</a:t>
                      </a:r>
                      <a:endParaRPr lang="en-GB" sz="1100" dirty="0">
                        <a:effectLst/>
                        <a:latin typeface="Calibri"/>
                        <a:ea typeface="Calibri"/>
                        <a:cs typeface="Times New Roman"/>
                      </a:endParaRPr>
                    </a:p>
                  </a:txBody>
                  <a:tcPr marL="68580" marR="68580" marT="0" marB="0" anchor="b"/>
                </a:tc>
              </a:tr>
              <a:tr h="561975">
                <a:tc gridSpan="5">
                  <a:txBody>
                    <a:bodyPr/>
                    <a:lstStyle/>
                    <a:p>
                      <a:pPr>
                        <a:lnSpc>
                          <a:spcPct val="115000"/>
                        </a:lnSpc>
                        <a:spcAft>
                          <a:spcPts val="0"/>
                        </a:spcAft>
                      </a:pPr>
                      <a:r>
                        <a:rPr lang="en-GB" sz="900" dirty="0">
                          <a:effectLst/>
                        </a:rPr>
                        <a:t>Note: for all tests, the alternative hypothesis specifies that Operators' group is less than Visitors' group</a:t>
                      </a:r>
                      <a:endParaRPr lang="en-GB" sz="1100" dirty="0">
                        <a:effectLst/>
                      </a:endParaRPr>
                    </a:p>
                    <a:p>
                      <a:pPr>
                        <a:lnSpc>
                          <a:spcPct val="115000"/>
                        </a:lnSpc>
                        <a:spcAft>
                          <a:spcPts val="0"/>
                        </a:spcAft>
                      </a:pPr>
                      <a:r>
                        <a:rPr lang="en-GB" sz="900" dirty="0">
                          <a:effectLst/>
                        </a:rPr>
                        <a:t>Note: Student's t-test</a:t>
                      </a:r>
                      <a:endParaRPr lang="en-GB" sz="1100" dirty="0">
                        <a:effectLst/>
                        <a:latin typeface="Calibri"/>
                        <a:ea typeface="Calibri"/>
                        <a:cs typeface="Times New Roman"/>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75" name="CasellaDiTesto 74"/>
          <p:cNvSpPr txBox="1"/>
          <p:nvPr/>
        </p:nvSpPr>
        <p:spPr>
          <a:xfrm>
            <a:off x="1752600" y="133350"/>
            <a:ext cx="5695950" cy="646331"/>
          </a:xfrm>
          <a:prstGeom prst="rect">
            <a:avLst/>
          </a:prstGeom>
          <a:noFill/>
        </p:spPr>
        <p:txBody>
          <a:bodyPr wrap="square" rtlCol="0">
            <a:spAutoFit/>
          </a:bodyPr>
          <a:lstStyle/>
          <a:p>
            <a:r>
              <a:rPr lang="it-IT" sz="3600" dirty="0" smtClean="0">
                <a:latin typeface="Architects Daughter" panose="020B0604020202020204" charset="0"/>
              </a:rPr>
              <a:t>1. </a:t>
            </a:r>
            <a:r>
              <a:rPr lang="it-IT" sz="3600" dirty="0" err="1" smtClean="0">
                <a:latin typeface="Architects Daughter" panose="020B0604020202020204" charset="0"/>
              </a:rPr>
              <a:t>Comparisons</a:t>
            </a:r>
            <a:endParaRPr lang="en-GB" sz="3600" dirty="0">
              <a:latin typeface="Architects Daughter" panose="020B0604020202020204" charset="0"/>
            </a:endParaRPr>
          </a:p>
        </p:txBody>
      </p:sp>
    </p:spTree>
    <p:extLst>
      <p:ext uri="{BB962C8B-B14F-4D97-AF65-F5344CB8AC3E}">
        <p14:creationId xmlns:p14="http://schemas.microsoft.com/office/powerpoint/2010/main" val="1294892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xmlns="" id="{DACB51D7-BB63-49B7-8BC9-7F20EC8495B8}"/>
              </a:ext>
            </a:extLst>
          </p:cNvPr>
          <p:cNvSpPr>
            <a:spLocks noGrp="1"/>
          </p:cNvSpPr>
          <p:nvPr>
            <p:ph type="title"/>
          </p:nvPr>
        </p:nvSpPr>
        <p:spPr>
          <a:xfrm>
            <a:off x="1600200" y="838200"/>
            <a:ext cx="6285251" cy="715967"/>
          </a:xfrm>
          <a:noFill/>
          <a:ln>
            <a:noFill/>
          </a:ln>
        </p:spPr>
        <p:txBody>
          <a:bodyPr spcFirstLastPara="1" wrap="square" lIns="91425" tIns="91425" rIns="91425" bIns="91425" anchor="t" anchorCtr="0">
            <a:noAutofit/>
          </a:bodyPr>
          <a:lstStyle/>
          <a:p>
            <a:pPr>
              <a:defRPr sz="1800" b="1" i="0" u="none" strike="noStrike" kern="1200" baseline="0">
                <a:solidFill>
                  <a:sysClr val="windowText" lastClr="000000"/>
                </a:solidFill>
                <a:latin typeface="+mn-lt"/>
                <a:ea typeface="+mn-ea"/>
                <a:cs typeface="+mn-cs"/>
              </a:defRPr>
            </a:pPr>
            <a:r>
              <a:rPr lang="en-GB" sz="1400" b="1" kern="1200" dirty="0">
                <a:solidFill>
                  <a:sysClr val="windowText" lastClr="000000"/>
                </a:solidFill>
              </a:rPr>
              <a:t>In your opinion, what are the digital and multimedia technologies on which to focus primarily to make sites of cultural interest more accessible?</a:t>
            </a:r>
          </a:p>
        </p:txBody>
      </p:sp>
      <p:grpSp>
        <p:nvGrpSpPr>
          <p:cNvPr id="19" name="Google Shape;5158;p37">
            <a:extLst>
              <a:ext uri="{FF2B5EF4-FFF2-40B4-BE49-F238E27FC236}">
                <a16:creationId xmlns:a16="http://schemas.microsoft.com/office/drawing/2014/main" xmlns="" id="{7118C1CB-1135-4FCC-9DD0-F6BC3CC1453E}"/>
              </a:ext>
            </a:extLst>
          </p:cNvPr>
          <p:cNvGrpSpPr/>
          <p:nvPr/>
        </p:nvGrpSpPr>
        <p:grpSpPr>
          <a:xfrm>
            <a:off x="7578626" y="222760"/>
            <a:ext cx="1403035" cy="1146524"/>
            <a:chOff x="6294604" y="317809"/>
            <a:chExt cx="1403035" cy="1146524"/>
          </a:xfrm>
        </p:grpSpPr>
        <p:sp>
          <p:nvSpPr>
            <p:cNvPr id="20" name="Google Shape;5159;p37">
              <a:extLst>
                <a:ext uri="{FF2B5EF4-FFF2-40B4-BE49-F238E27FC236}">
                  <a16:creationId xmlns:a16="http://schemas.microsoft.com/office/drawing/2014/main" xmlns="" id="{0BF71821-B63E-43E1-9C7A-C4FE1A4B0A93}"/>
                </a:ext>
              </a:extLst>
            </p:cNvPr>
            <p:cNvSpPr/>
            <p:nvPr/>
          </p:nvSpPr>
          <p:spPr>
            <a:xfrm>
              <a:off x="6455908" y="430419"/>
              <a:ext cx="375204" cy="365254"/>
            </a:xfrm>
            <a:custGeom>
              <a:avLst/>
              <a:gdLst/>
              <a:ahLst/>
              <a:cxnLst/>
              <a:rect l="l" t="t" r="r" b="b"/>
              <a:pathLst>
                <a:path w="4708" h="4583" extrusionOk="0">
                  <a:moveTo>
                    <a:pt x="1939" y="446"/>
                  </a:moveTo>
                  <a:cubicBezTo>
                    <a:pt x="2586" y="446"/>
                    <a:pt x="3165" y="678"/>
                    <a:pt x="3584" y="1057"/>
                  </a:cubicBezTo>
                  <a:cubicBezTo>
                    <a:pt x="3794" y="1244"/>
                    <a:pt x="3963" y="1471"/>
                    <a:pt x="4079" y="1726"/>
                  </a:cubicBezTo>
                  <a:cubicBezTo>
                    <a:pt x="4195" y="1975"/>
                    <a:pt x="4262" y="2256"/>
                    <a:pt x="4262" y="2559"/>
                  </a:cubicBezTo>
                  <a:cubicBezTo>
                    <a:pt x="4262" y="2755"/>
                    <a:pt x="4231" y="2965"/>
                    <a:pt x="4173" y="3179"/>
                  </a:cubicBezTo>
                  <a:cubicBezTo>
                    <a:pt x="4110" y="3393"/>
                    <a:pt x="4003" y="3598"/>
                    <a:pt x="3865" y="3763"/>
                  </a:cubicBezTo>
                  <a:cubicBezTo>
                    <a:pt x="3727" y="3928"/>
                    <a:pt x="3558" y="4044"/>
                    <a:pt x="3370" y="4097"/>
                  </a:cubicBezTo>
                  <a:cubicBezTo>
                    <a:pt x="3277" y="4124"/>
                    <a:pt x="3183" y="4137"/>
                    <a:pt x="3085" y="4137"/>
                  </a:cubicBezTo>
                  <a:cubicBezTo>
                    <a:pt x="2858" y="4137"/>
                    <a:pt x="2612" y="4075"/>
                    <a:pt x="2363" y="3999"/>
                  </a:cubicBezTo>
                  <a:cubicBezTo>
                    <a:pt x="1948" y="3879"/>
                    <a:pt x="1552" y="3714"/>
                    <a:pt x="1231" y="3495"/>
                  </a:cubicBezTo>
                  <a:cubicBezTo>
                    <a:pt x="1003" y="3339"/>
                    <a:pt x="816" y="3152"/>
                    <a:pt x="682" y="2938"/>
                  </a:cubicBezTo>
                  <a:cubicBezTo>
                    <a:pt x="549" y="2720"/>
                    <a:pt x="464" y="2466"/>
                    <a:pt x="450" y="2153"/>
                  </a:cubicBezTo>
                  <a:cubicBezTo>
                    <a:pt x="446" y="2127"/>
                    <a:pt x="446" y="2100"/>
                    <a:pt x="446" y="2073"/>
                  </a:cubicBezTo>
                  <a:cubicBezTo>
                    <a:pt x="446" y="1672"/>
                    <a:pt x="575" y="1275"/>
                    <a:pt x="803" y="977"/>
                  </a:cubicBezTo>
                  <a:cubicBezTo>
                    <a:pt x="919" y="825"/>
                    <a:pt x="1057" y="705"/>
                    <a:pt x="1213" y="611"/>
                  </a:cubicBezTo>
                  <a:cubicBezTo>
                    <a:pt x="1373" y="522"/>
                    <a:pt x="1552" y="464"/>
                    <a:pt x="1752" y="451"/>
                  </a:cubicBezTo>
                  <a:cubicBezTo>
                    <a:pt x="1815" y="446"/>
                    <a:pt x="1877" y="446"/>
                    <a:pt x="1939" y="446"/>
                  </a:cubicBezTo>
                  <a:close/>
                  <a:moveTo>
                    <a:pt x="1939" y="0"/>
                  </a:moveTo>
                  <a:cubicBezTo>
                    <a:pt x="1868" y="0"/>
                    <a:pt x="1797" y="0"/>
                    <a:pt x="1725" y="5"/>
                  </a:cubicBezTo>
                  <a:cubicBezTo>
                    <a:pt x="1453" y="23"/>
                    <a:pt x="1208" y="103"/>
                    <a:pt x="994" y="223"/>
                  </a:cubicBezTo>
                  <a:cubicBezTo>
                    <a:pt x="669" y="410"/>
                    <a:pt x="424" y="691"/>
                    <a:pt x="254" y="1012"/>
                  </a:cubicBezTo>
                  <a:cubicBezTo>
                    <a:pt x="89" y="1338"/>
                    <a:pt x="0" y="1703"/>
                    <a:pt x="0" y="2073"/>
                  </a:cubicBezTo>
                  <a:cubicBezTo>
                    <a:pt x="0" y="2104"/>
                    <a:pt x="0" y="2140"/>
                    <a:pt x="5" y="2176"/>
                  </a:cubicBezTo>
                  <a:cubicBezTo>
                    <a:pt x="22" y="2555"/>
                    <a:pt x="129" y="2889"/>
                    <a:pt x="303" y="3170"/>
                  </a:cubicBezTo>
                  <a:cubicBezTo>
                    <a:pt x="477" y="3451"/>
                    <a:pt x="713" y="3678"/>
                    <a:pt x="976" y="3861"/>
                  </a:cubicBezTo>
                  <a:cubicBezTo>
                    <a:pt x="1355" y="4119"/>
                    <a:pt x="1797" y="4298"/>
                    <a:pt x="2234" y="4427"/>
                  </a:cubicBezTo>
                  <a:cubicBezTo>
                    <a:pt x="2497" y="4507"/>
                    <a:pt x="2782" y="4579"/>
                    <a:pt x="3085" y="4583"/>
                  </a:cubicBezTo>
                  <a:cubicBezTo>
                    <a:pt x="3214" y="4583"/>
                    <a:pt x="3352" y="4565"/>
                    <a:pt x="3491" y="4529"/>
                  </a:cubicBezTo>
                  <a:cubicBezTo>
                    <a:pt x="3780" y="4445"/>
                    <a:pt x="4021" y="4266"/>
                    <a:pt x="4208" y="4052"/>
                  </a:cubicBezTo>
                  <a:cubicBezTo>
                    <a:pt x="4391" y="3834"/>
                    <a:pt x="4525" y="3571"/>
                    <a:pt x="4601" y="3304"/>
                  </a:cubicBezTo>
                  <a:cubicBezTo>
                    <a:pt x="4672" y="3049"/>
                    <a:pt x="4708" y="2800"/>
                    <a:pt x="4708" y="2559"/>
                  </a:cubicBezTo>
                  <a:cubicBezTo>
                    <a:pt x="4708" y="2194"/>
                    <a:pt x="4627" y="1846"/>
                    <a:pt x="4485" y="1538"/>
                  </a:cubicBezTo>
                  <a:cubicBezTo>
                    <a:pt x="4271" y="1070"/>
                    <a:pt x="3914" y="687"/>
                    <a:pt x="3473" y="419"/>
                  </a:cubicBezTo>
                  <a:cubicBezTo>
                    <a:pt x="3032" y="152"/>
                    <a:pt x="2501" y="0"/>
                    <a:pt x="19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160;p37">
              <a:extLst>
                <a:ext uri="{FF2B5EF4-FFF2-40B4-BE49-F238E27FC236}">
                  <a16:creationId xmlns:a16="http://schemas.microsoft.com/office/drawing/2014/main" xmlns="" id="{64C81A4B-1100-493E-A63F-DE55C10D1662}"/>
                </a:ext>
              </a:extLst>
            </p:cNvPr>
            <p:cNvSpPr/>
            <p:nvPr/>
          </p:nvSpPr>
          <p:spPr>
            <a:xfrm>
              <a:off x="7085423" y="1029018"/>
              <a:ext cx="41680" cy="44870"/>
            </a:xfrm>
            <a:custGeom>
              <a:avLst/>
              <a:gdLst/>
              <a:ahLst/>
              <a:cxnLst/>
              <a:rect l="l" t="t" r="r" b="b"/>
              <a:pathLst>
                <a:path w="523" h="563" extrusionOk="0">
                  <a:moveTo>
                    <a:pt x="277" y="1"/>
                  </a:moveTo>
                  <a:cubicBezTo>
                    <a:pt x="264" y="1"/>
                    <a:pt x="250" y="1"/>
                    <a:pt x="237" y="5"/>
                  </a:cubicBezTo>
                  <a:cubicBezTo>
                    <a:pt x="206" y="5"/>
                    <a:pt x="179" y="14"/>
                    <a:pt x="152" y="32"/>
                  </a:cubicBezTo>
                  <a:cubicBezTo>
                    <a:pt x="139" y="45"/>
                    <a:pt x="121" y="54"/>
                    <a:pt x="107" y="68"/>
                  </a:cubicBezTo>
                  <a:cubicBezTo>
                    <a:pt x="81" y="94"/>
                    <a:pt x="58" y="130"/>
                    <a:pt x="50" y="166"/>
                  </a:cubicBezTo>
                  <a:lnTo>
                    <a:pt x="50" y="170"/>
                  </a:lnTo>
                  <a:lnTo>
                    <a:pt x="36" y="188"/>
                  </a:lnTo>
                  <a:lnTo>
                    <a:pt x="18" y="224"/>
                  </a:lnTo>
                  <a:cubicBezTo>
                    <a:pt x="18" y="228"/>
                    <a:pt x="14" y="237"/>
                    <a:pt x="9" y="246"/>
                  </a:cubicBezTo>
                  <a:lnTo>
                    <a:pt x="0" y="308"/>
                  </a:lnTo>
                  <a:cubicBezTo>
                    <a:pt x="0" y="331"/>
                    <a:pt x="5" y="344"/>
                    <a:pt x="9" y="371"/>
                  </a:cubicBezTo>
                  <a:lnTo>
                    <a:pt x="9" y="375"/>
                  </a:lnTo>
                  <a:cubicBezTo>
                    <a:pt x="18" y="393"/>
                    <a:pt x="27" y="411"/>
                    <a:pt x="36" y="429"/>
                  </a:cubicBezTo>
                  <a:lnTo>
                    <a:pt x="36" y="433"/>
                  </a:lnTo>
                  <a:cubicBezTo>
                    <a:pt x="45" y="451"/>
                    <a:pt x="58" y="464"/>
                    <a:pt x="72" y="482"/>
                  </a:cubicBezTo>
                  <a:lnTo>
                    <a:pt x="81" y="487"/>
                  </a:lnTo>
                  <a:cubicBezTo>
                    <a:pt x="85" y="491"/>
                    <a:pt x="116" y="518"/>
                    <a:pt x="130" y="527"/>
                  </a:cubicBezTo>
                  <a:lnTo>
                    <a:pt x="134" y="531"/>
                  </a:lnTo>
                  <a:cubicBezTo>
                    <a:pt x="152" y="536"/>
                    <a:pt x="174" y="549"/>
                    <a:pt x="192" y="554"/>
                  </a:cubicBezTo>
                  <a:lnTo>
                    <a:pt x="201" y="554"/>
                  </a:lnTo>
                  <a:cubicBezTo>
                    <a:pt x="214" y="558"/>
                    <a:pt x="241" y="562"/>
                    <a:pt x="264" y="562"/>
                  </a:cubicBezTo>
                  <a:lnTo>
                    <a:pt x="268" y="562"/>
                  </a:lnTo>
                  <a:cubicBezTo>
                    <a:pt x="290" y="562"/>
                    <a:pt x="317" y="562"/>
                    <a:pt x="335" y="554"/>
                  </a:cubicBezTo>
                  <a:cubicBezTo>
                    <a:pt x="388" y="540"/>
                    <a:pt x="402" y="527"/>
                    <a:pt x="442" y="491"/>
                  </a:cubicBezTo>
                  <a:lnTo>
                    <a:pt x="446" y="491"/>
                  </a:lnTo>
                  <a:lnTo>
                    <a:pt x="446" y="487"/>
                  </a:lnTo>
                  <a:cubicBezTo>
                    <a:pt x="455" y="482"/>
                    <a:pt x="477" y="451"/>
                    <a:pt x="482" y="442"/>
                  </a:cubicBezTo>
                  <a:lnTo>
                    <a:pt x="486" y="438"/>
                  </a:lnTo>
                  <a:cubicBezTo>
                    <a:pt x="495" y="415"/>
                    <a:pt x="504" y="398"/>
                    <a:pt x="513" y="375"/>
                  </a:cubicBezTo>
                  <a:lnTo>
                    <a:pt x="513" y="371"/>
                  </a:lnTo>
                  <a:cubicBezTo>
                    <a:pt x="518" y="349"/>
                    <a:pt x="522" y="326"/>
                    <a:pt x="522" y="304"/>
                  </a:cubicBezTo>
                  <a:lnTo>
                    <a:pt x="522" y="295"/>
                  </a:lnTo>
                  <a:cubicBezTo>
                    <a:pt x="522" y="273"/>
                    <a:pt x="518" y="250"/>
                    <a:pt x="513" y="233"/>
                  </a:cubicBezTo>
                  <a:lnTo>
                    <a:pt x="509" y="215"/>
                  </a:lnTo>
                  <a:cubicBezTo>
                    <a:pt x="504" y="188"/>
                    <a:pt x="491" y="166"/>
                    <a:pt x="482" y="143"/>
                  </a:cubicBezTo>
                  <a:cubicBezTo>
                    <a:pt x="477" y="135"/>
                    <a:pt x="469" y="121"/>
                    <a:pt x="464" y="112"/>
                  </a:cubicBezTo>
                  <a:cubicBezTo>
                    <a:pt x="451" y="85"/>
                    <a:pt x="428" y="63"/>
                    <a:pt x="406" y="50"/>
                  </a:cubicBezTo>
                  <a:cubicBezTo>
                    <a:pt x="384" y="28"/>
                    <a:pt x="357" y="14"/>
                    <a:pt x="326" y="10"/>
                  </a:cubicBezTo>
                  <a:cubicBezTo>
                    <a:pt x="308" y="5"/>
                    <a:pt x="290" y="1"/>
                    <a:pt x="27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161;p37">
              <a:extLst>
                <a:ext uri="{FF2B5EF4-FFF2-40B4-BE49-F238E27FC236}">
                  <a16:creationId xmlns:a16="http://schemas.microsoft.com/office/drawing/2014/main" xmlns="" id="{EE23D5B8-D310-48AA-983A-6EDF8E145ABA}"/>
                </a:ext>
              </a:extLst>
            </p:cNvPr>
            <p:cNvSpPr/>
            <p:nvPr/>
          </p:nvSpPr>
          <p:spPr>
            <a:xfrm>
              <a:off x="7133001" y="909314"/>
              <a:ext cx="58337" cy="58020"/>
            </a:xfrm>
            <a:custGeom>
              <a:avLst/>
              <a:gdLst/>
              <a:ahLst/>
              <a:cxnLst/>
              <a:rect l="l" t="t" r="r" b="b"/>
              <a:pathLst>
                <a:path w="732" h="728" extrusionOk="0">
                  <a:moveTo>
                    <a:pt x="375" y="0"/>
                  </a:moveTo>
                  <a:cubicBezTo>
                    <a:pt x="344" y="0"/>
                    <a:pt x="317" y="5"/>
                    <a:pt x="291" y="9"/>
                  </a:cubicBezTo>
                  <a:cubicBezTo>
                    <a:pt x="255" y="18"/>
                    <a:pt x="219" y="32"/>
                    <a:pt x="193" y="50"/>
                  </a:cubicBezTo>
                  <a:cubicBezTo>
                    <a:pt x="184" y="54"/>
                    <a:pt x="175" y="58"/>
                    <a:pt x="170" y="63"/>
                  </a:cubicBezTo>
                  <a:cubicBezTo>
                    <a:pt x="148" y="81"/>
                    <a:pt x="126" y="94"/>
                    <a:pt x="108" y="112"/>
                  </a:cubicBezTo>
                  <a:cubicBezTo>
                    <a:pt x="81" y="139"/>
                    <a:pt x="59" y="165"/>
                    <a:pt x="45" y="197"/>
                  </a:cubicBezTo>
                  <a:cubicBezTo>
                    <a:pt x="32" y="219"/>
                    <a:pt x="19" y="250"/>
                    <a:pt x="14" y="272"/>
                  </a:cubicBezTo>
                  <a:lnTo>
                    <a:pt x="10" y="286"/>
                  </a:lnTo>
                  <a:cubicBezTo>
                    <a:pt x="10" y="308"/>
                    <a:pt x="5" y="335"/>
                    <a:pt x="1" y="357"/>
                  </a:cubicBezTo>
                  <a:cubicBezTo>
                    <a:pt x="1" y="375"/>
                    <a:pt x="5" y="388"/>
                    <a:pt x="5" y="406"/>
                  </a:cubicBezTo>
                  <a:cubicBezTo>
                    <a:pt x="10" y="424"/>
                    <a:pt x="10" y="442"/>
                    <a:pt x="14" y="460"/>
                  </a:cubicBezTo>
                  <a:cubicBezTo>
                    <a:pt x="19" y="473"/>
                    <a:pt x="28" y="491"/>
                    <a:pt x="32" y="504"/>
                  </a:cubicBezTo>
                  <a:cubicBezTo>
                    <a:pt x="41" y="518"/>
                    <a:pt x="45" y="535"/>
                    <a:pt x="54" y="549"/>
                  </a:cubicBezTo>
                  <a:cubicBezTo>
                    <a:pt x="68" y="571"/>
                    <a:pt x="86" y="589"/>
                    <a:pt x="99" y="611"/>
                  </a:cubicBezTo>
                  <a:lnTo>
                    <a:pt x="117" y="625"/>
                  </a:lnTo>
                  <a:cubicBezTo>
                    <a:pt x="139" y="647"/>
                    <a:pt x="166" y="669"/>
                    <a:pt x="197" y="683"/>
                  </a:cubicBezTo>
                  <a:cubicBezTo>
                    <a:pt x="224" y="696"/>
                    <a:pt x="255" y="709"/>
                    <a:pt x="291" y="718"/>
                  </a:cubicBezTo>
                  <a:cubicBezTo>
                    <a:pt x="313" y="723"/>
                    <a:pt x="340" y="727"/>
                    <a:pt x="366" y="727"/>
                  </a:cubicBezTo>
                  <a:lnTo>
                    <a:pt x="389" y="727"/>
                  </a:lnTo>
                  <a:cubicBezTo>
                    <a:pt x="420" y="727"/>
                    <a:pt x="460" y="723"/>
                    <a:pt x="491" y="709"/>
                  </a:cubicBezTo>
                  <a:cubicBezTo>
                    <a:pt x="513" y="700"/>
                    <a:pt x="536" y="691"/>
                    <a:pt x="558" y="683"/>
                  </a:cubicBezTo>
                  <a:cubicBezTo>
                    <a:pt x="580" y="669"/>
                    <a:pt x="603" y="651"/>
                    <a:pt x="620" y="634"/>
                  </a:cubicBezTo>
                  <a:lnTo>
                    <a:pt x="634" y="620"/>
                  </a:lnTo>
                  <a:cubicBezTo>
                    <a:pt x="652" y="598"/>
                    <a:pt x="670" y="580"/>
                    <a:pt x="683" y="558"/>
                  </a:cubicBezTo>
                  <a:cubicBezTo>
                    <a:pt x="692" y="544"/>
                    <a:pt x="696" y="527"/>
                    <a:pt x="701" y="513"/>
                  </a:cubicBezTo>
                  <a:cubicBezTo>
                    <a:pt x="710" y="495"/>
                    <a:pt x="714" y="482"/>
                    <a:pt x="719" y="464"/>
                  </a:cubicBezTo>
                  <a:cubicBezTo>
                    <a:pt x="727" y="442"/>
                    <a:pt x="727" y="415"/>
                    <a:pt x="732" y="388"/>
                  </a:cubicBezTo>
                  <a:cubicBezTo>
                    <a:pt x="732" y="379"/>
                    <a:pt x="732" y="375"/>
                    <a:pt x="732" y="366"/>
                  </a:cubicBezTo>
                  <a:cubicBezTo>
                    <a:pt x="732" y="335"/>
                    <a:pt x="727" y="299"/>
                    <a:pt x="719" y="268"/>
                  </a:cubicBezTo>
                  <a:cubicBezTo>
                    <a:pt x="719" y="259"/>
                    <a:pt x="714" y="255"/>
                    <a:pt x="714" y="246"/>
                  </a:cubicBezTo>
                  <a:cubicBezTo>
                    <a:pt x="705" y="223"/>
                    <a:pt x="696" y="197"/>
                    <a:pt x="683" y="174"/>
                  </a:cubicBezTo>
                  <a:lnTo>
                    <a:pt x="670" y="157"/>
                  </a:lnTo>
                  <a:cubicBezTo>
                    <a:pt x="656" y="139"/>
                    <a:pt x="643" y="116"/>
                    <a:pt x="620" y="99"/>
                  </a:cubicBezTo>
                  <a:cubicBezTo>
                    <a:pt x="598" y="76"/>
                    <a:pt x="571" y="54"/>
                    <a:pt x="545" y="41"/>
                  </a:cubicBezTo>
                  <a:cubicBezTo>
                    <a:pt x="522" y="32"/>
                    <a:pt x="496" y="18"/>
                    <a:pt x="469" y="9"/>
                  </a:cubicBezTo>
                  <a:cubicBezTo>
                    <a:pt x="447" y="5"/>
                    <a:pt x="415" y="0"/>
                    <a:pt x="393"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162;p37">
              <a:extLst>
                <a:ext uri="{FF2B5EF4-FFF2-40B4-BE49-F238E27FC236}">
                  <a16:creationId xmlns:a16="http://schemas.microsoft.com/office/drawing/2014/main" xmlns="" id="{449B54F0-53FD-4086-BFF5-37038F79D661}"/>
                </a:ext>
              </a:extLst>
            </p:cNvPr>
            <p:cNvSpPr/>
            <p:nvPr/>
          </p:nvSpPr>
          <p:spPr>
            <a:xfrm>
              <a:off x="7173168" y="1031489"/>
              <a:ext cx="47658" cy="79379"/>
            </a:xfrm>
            <a:custGeom>
              <a:avLst/>
              <a:gdLst/>
              <a:ahLst/>
              <a:cxnLst/>
              <a:rect l="l" t="t" r="r" b="b"/>
              <a:pathLst>
                <a:path w="598" h="996" extrusionOk="0">
                  <a:moveTo>
                    <a:pt x="357" y="1"/>
                  </a:moveTo>
                  <a:cubicBezTo>
                    <a:pt x="317" y="1"/>
                    <a:pt x="277" y="10"/>
                    <a:pt x="246" y="32"/>
                  </a:cubicBezTo>
                  <a:cubicBezTo>
                    <a:pt x="197" y="63"/>
                    <a:pt x="152" y="108"/>
                    <a:pt x="139" y="166"/>
                  </a:cubicBezTo>
                  <a:cubicBezTo>
                    <a:pt x="103" y="349"/>
                    <a:pt x="63" y="527"/>
                    <a:pt x="23" y="710"/>
                  </a:cubicBezTo>
                  <a:cubicBezTo>
                    <a:pt x="1" y="821"/>
                    <a:pt x="45" y="933"/>
                    <a:pt x="152" y="977"/>
                  </a:cubicBezTo>
                  <a:cubicBezTo>
                    <a:pt x="183" y="991"/>
                    <a:pt x="215" y="995"/>
                    <a:pt x="246" y="995"/>
                  </a:cubicBezTo>
                  <a:cubicBezTo>
                    <a:pt x="264" y="995"/>
                    <a:pt x="286" y="995"/>
                    <a:pt x="304" y="991"/>
                  </a:cubicBezTo>
                  <a:cubicBezTo>
                    <a:pt x="362" y="968"/>
                    <a:pt x="402" y="937"/>
                    <a:pt x="437" y="884"/>
                  </a:cubicBezTo>
                  <a:cubicBezTo>
                    <a:pt x="544" y="732"/>
                    <a:pt x="598" y="536"/>
                    <a:pt x="585" y="353"/>
                  </a:cubicBezTo>
                  <a:cubicBezTo>
                    <a:pt x="585" y="335"/>
                    <a:pt x="580" y="313"/>
                    <a:pt x="576" y="295"/>
                  </a:cubicBezTo>
                  <a:lnTo>
                    <a:pt x="576" y="286"/>
                  </a:lnTo>
                  <a:cubicBezTo>
                    <a:pt x="589" y="228"/>
                    <a:pt x="585" y="166"/>
                    <a:pt x="553" y="112"/>
                  </a:cubicBezTo>
                  <a:cubicBezTo>
                    <a:pt x="527" y="63"/>
                    <a:pt x="473" y="19"/>
                    <a:pt x="420" y="5"/>
                  </a:cubicBezTo>
                  <a:cubicBezTo>
                    <a:pt x="397" y="1"/>
                    <a:pt x="375" y="1"/>
                    <a:pt x="35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163;p37">
              <a:extLst>
                <a:ext uri="{FF2B5EF4-FFF2-40B4-BE49-F238E27FC236}">
                  <a16:creationId xmlns:a16="http://schemas.microsoft.com/office/drawing/2014/main" xmlns="" id="{110F5FB7-60A2-4A90-9F2E-9386F201D749}"/>
                </a:ext>
              </a:extLst>
            </p:cNvPr>
            <p:cNvSpPr/>
            <p:nvPr/>
          </p:nvSpPr>
          <p:spPr>
            <a:xfrm>
              <a:off x="7230708" y="906126"/>
              <a:ext cx="101372" cy="135805"/>
            </a:xfrm>
            <a:custGeom>
              <a:avLst/>
              <a:gdLst/>
              <a:ahLst/>
              <a:cxnLst/>
              <a:rect l="l" t="t" r="r" b="b"/>
              <a:pathLst>
                <a:path w="1272" h="1704" extrusionOk="0">
                  <a:moveTo>
                    <a:pt x="736" y="0"/>
                  </a:moveTo>
                  <a:cubicBezTo>
                    <a:pt x="692" y="0"/>
                    <a:pt x="643" y="9"/>
                    <a:pt x="594" y="23"/>
                  </a:cubicBezTo>
                  <a:cubicBezTo>
                    <a:pt x="317" y="94"/>
                    <a:pt x="130" y="406"/>
                    <a:pt x="63" y="678"/>
                  </a:cubicBezTo>
                  <a:cubicBezTo>
                    <a:pt x="1" y="945"/>
                    <a:pt x="54" y="1244"/>
                    <a:pt x="241" y="1440"/>
                  </a:cubicBezTo>
                  <a:cubicBezTo>
                    <a:pt x="299" y="1503"/>
                    <a:pt x="366" y="1547"/>
                    <a:pt x="433" y="1596"/>
                  </a:cubicBezTo>
                  <a:cubicBezTo>
                    <a:pt x="513" y="1650"/>
                    <a:pt x="607" y="1703"/>
                    <a:pt x="705" y="1703"/>
                  </a:cubicBezTo>
                  <a:lnTo>
                    <a:pt x="732" y="1703"/>
                  </a:lnTo>
                  <a:cubicBezTo>
                    <a:pt x="852" y="1690"/>
                    <a:pt x="946" y="1592"/>
                    <a:pt x="1008" y="1489"/>
                  </a:cubicBezTo>
                  <a:cubicBezTo>
                    <a:pt x="1097" y="1338"/>
                    <a:pt x="1151" y="1177"/>
                    <a:pt x="1213" y="1017"/>
                  </a:cubicBezTo>
                  <a:cubicBezTo>
                    <a:pt x="1231" y="972"/>
                    <a:pt x="1240" y="923"/>
                    <a:pt x="1249" y="874"/>
                  </a:cubicBezTo>
                  <a:cubicBezTo>
                    <a:pt x="1258" y="794"/>
                    <a:pt x="1271" y="709"/>
                    <a:pt x="1267" y="629"/>
                  </a:cubicBezTo>
                  <a:cubicBezTo>
                    <a:pt x="1262" y="544"/>
                    <a:pt x="1253" y="460"/>
                    <a:pt x="1227" y="375"/>
                  </a:cubicBezTo>
                  <a:cubicBezTo>
                    <a:pt x="1164" y="143"/>
                    <a:pt x="964" y="0"/>
                    <a:pt x="736"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164;p37">
              <a:extLst>
                <a:ext uri="{FF2B5EF4-FFF2-40B4-BE49-F238E27FC236}">
                  <a16:creationId xmlns:a16="http://schemas.microsoft.com/office/drawing/2014/main" xmlns="" id="{5AA30380-FB8E-476F-B393-9D6C95364613}"/>
                </a:ext>
              </a:extLst>
            </p:cNvPr>
            <p:cNvSpPr/>
            <p:nvPr/>
          </p:nvSpPr>
          <p:spPr>
            <a:xfrm>
              <a:off x="7274461" y="1072054"/>
              <a:ext cx="43354" cy="46623"/>
            </a:xfrm>
            <a:custGeom>
              <a:avLst/>
              <a:gdLst/>
              <a:ahLst/>
              <a:cxnLst/>
              <a:rect l="l" t="t" r="r" b="b"/>
              <a:pathLst>
                <a:path w="544" h="585" extrusionOk="0">
                  <a:moveTo>
                    <a:pt x="241" y="0"/>
                  </a:moveTo>
                  <a:cubicBezTo>
                    <a:pt x="201" y="0"/>
                    <a:pt x="161" y="14"/>
                    <a:pt x="125" y="31"/>
                  </a:cubicBezTo>
                  <a:cubicBezTo>
                    <a:pt x="112" y="45"/>
                    <a:pt x="98" y="54"/>
                    <a:pt x="80" y="67"/>
                  </a:cubicBezTo>
                  <a:cubicBezTo>
                    <a:pt x="54" y="94"/>
                    <a:pt x="31" y="129"/>
                    <a:pt x="22" y="170"/>
                  </a:cubicBezTo>
                  <a:cubicBezTo>
                    <a:pt x="9" y="205"/>
                    <a:pt x="0" y="245"/>
                    <a:pt x="0" y="290"/>
                  </a:cubicBezTo>
                  <a:lnTo>
                    <a:pt x="0" y="303"/>
                  </a:lnTo>
                  <a:cubicBezTo>
                    <a:pt x="0" y="326"/>
                    <a:pt x="5" y="348"/>
                    <a:pt x="9" y="370"/>
                  </a:cubicBezTo>
                  <a:lnTo>
                    <a:pt x="9" y="379"/>
                  </a:lnTo>
                  <a:cubicBezTo>
                    <a:pt x="13" y="401"/>
                    <a:pt x="27" y="424"/>
                    <a:pt x="36" y="446"/>
                  </a:cubicBezTo>
                  <a:lnTo>
                    <a:pt x="40" y="450"/>
                  </a:lnTo>
                  <a:lnTo>
                    <a:pt x="40" y="455"/>
                  </a:lnTo>
                  <a:lnTo>
                    <a:pt x="45" y="455"/>
                  </a:lnTo>
                  <a:cubicBezTo>
                    <a:pt x="54" y="473"/>
                    <a:pt x="67" y="486"/>
                    <a:pt x="80" y="504"/>
                  </a:cubicBezTo>
                  <a:lnTo>
                    <a:pt x="80" y="508"/>
                  </a:lnTo>
                  <a:lnTo>
                    <a:pt x="85" y="508"/>
                  </a:lnTo>
                  <a:cubicBezTo>
                    <a:pt x="94" y="517"/>
                    <a:pt x="120" y="535"/>
                    <a:pt x="129" y="544"/>
                  </a:cubicBezTo>
                  <a:lnTo>
                    <a:pt x="134" y="549"/>
                  </a:lnTo>
                  <a:lnTo>
                    <a:pt x="138" y="549"/>
                  </a:lnTo>
                  <a:cubicBezTo>
                    <a:pt x="156" y="557"/>
                    <a:pt x="174" y="562"/>
                    <a:pt x="192" y="571"/>
                  </a:cubicBezTo>
                  <a:lnTo>
                    <a:pt x="201" y="575"/>
                  </a:lnTo>
                  <a:cubicBezTo>
                    <a:pt x="223" y="580"/>
                    <a:pt x="250" y="584"/>
                    <a:pt x="272" y="584"/>
                  </a:cubicBezTo>
                  <a:lnTo>
                    <a:pt x="281" y="584"/>
                  </a:lnTo>
                  <a:cubicBezTo>
                    <a:pt x="299" y="580"/>
                    <a:pt x="321" y="575"/>
                    <a:pt x="339" y="575"/>
                  </a:cubicBezTo>
                  <a:lnTo>
                    <a:pt x="352" y="571"/>
                  </a:lnTo>
                  <a:cubicBezTo>
                    <a:pt x="361" y="566"/>
                    <a:pt x="375" y="562"/>
                    <a:pt x="383" y="557"/>
                  </a:cubicBezTo>
                  <a:cubicBezTo>
                    <a:pt x="392" y="553"/>
                    <a:pt x="401" y="553"/>
                    <a:pt x="415" y="544"/>
                  </a:cubicBezTo>
                  <a:cubicBezTo>
                    <a:pt x="432" y="535"/>
                    <a:pt x="450" y="517"/>
                    <a:pt x="464" y="504"/>
                  </a:cubicBezTo>
                  <a:cubicBezTo>
                    <a:pt x="499" y="477"/>
                    <a:pt x="522" y="433"/>
                    <a:pt x="535" y="392"/>
                  </a:cubicBezTo>
                  <a:cubicBezTo>
                    <a:pt x="539" y="370"/>
                    <a:pt x="544" y="348"/>
                    <a:pt x="544" y="321"/>
                  </a:cubicBezTo>
                  <a:cubicBezTo>
                    <a:pt x="539" y="263"/>
                    <a:pt x="535" y="254"/>
                    <a:pt x="508" y="201"/>
                  </a:cubicBezTo>
                  <a:cubicBezTo>
                    <a:pt x="495" y="174"/>
                    <a:pt x="477" y="152"/>
                    <a:pt x="450" y="138"/>
                  </a:cubicBezTo>
                  <a:lnTo>
                    <a:pt x="446" y="134"/>
                  </a:lnTo>
                  <a:lnTo>
                    <a:pt x="437" y="112"/>
                  </a:lnTo>
                  <a:cubicBezTo>
                    <a:pt x="424" y="85"/>
                    <a:pt x="401" y="67"/>
                    <a:pt x="379" y="49"/>
                  </a:cubicBezTo>
                  <a:cubicBezTo>
                    <a:pt x="357" y="31"/>
                    <a:pt x="330" y="18"/>
                    <a:pt x="299" y="9"/>
                  </a:cubicBezTo>
                  <a:cubicBezTo>
                    <a:pt x="281" y="5"/>
                    <a:pt x="259" y="5"/>
                    <a:pt x="24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165;p37">
              <a:extLst>
                <a:ext uri="{FF2B5EF4-FFF2-40B4-BE49-F238E27FC236}">
                  <a16:creationId xmlns:a16="http://schemas.microsoft.com/office/drawing/2014/main" xmlns="" id="{B69711A2-0073-4FC9-8A3E-B1D59628EBD5}"/>
                </a:ext>
              </a:extLst>
            </p:cNvPr>
            <p:cNvSpPr/>
            <p:nvPr/>
          </p:nvSpPr>
          <p:spPr>
            <a:xfrm>
              <a:off x="7377109" y="969724"/>
              <a:ext cx="51961" cy="51564"/>
            </a:xfrm>
            <a:custGeom>
              <a:avLst/>
              <a:gdLst/>
              <a:ahLst/>
              <a:cxnLst/>
              <a:rect l="l" t="t" r="r" b="b"/>
              <a:pathLst>
                <a:path w="652" h="647" extrusionOk="0">
                  <a:moveTo>
                    <a:pt x="308" y="0"/>
                  </a:moveTo>
                  <a:cubicBezTo>
                    <a:pt x="286" y="0"/>
                    <a:pt x="259" y="5"/>
                    <a:pt x="237" y="9"/>
                  </a:cubicBezTo>
                  <a:cubicBezTo>
                    <a:pt x="210" y="18"/>
                    <a:pt x="179" y="27"/>
                    <a:pt x="152" y="45"/>
                  </a:cubicBezTo>
                  <a:cubicBezTo>
                    <a:pt x="130" y="58"/>
                    <a:pt x="107" y="81"/>
                    <a:pt x="90" y="103"/>
                  </a:cubicBezTo>
                  <a:lnTo>
                    <a:pt x="85" y="112"/>
                  </a:lnTo>
                  <a:cubicBezTo>
                    <a:pt x="67" y="130"/>
                    <a:pt x="49" y="147"/>
                    <a:pt x="36" y="170"/>
                  </a:cubicBezTo>
                  <a:cubicBezTo>
                    <a:pt x="27" y="192"/>
                    <a:pt x="14" y="210"/>
                    <a:pt x="9" y="237"/>
                  </a:cubicBezTo>
                  <a:lnTo>
                    <a:pt x="9" y="241"/>
                  </a:lnTo>
                  <a:cubicBezTo>
                    <a:pt x="5" y="263"/>
                    <a:pt x="0" y="286"/>
                    <a:pt x="0" y="308"/>
                  </a:cubicBezTo>
                  <a:lnTo>
                    <a:pt x="0" y="321"/>
                  </a:lnTo>
                  <a:cubicBezTo>
                    <a:pt x="0" y="344"/>
                    <a:pt x="5" y="366"/>
                    <a:pt x="5" y="384"/>
                  </a:cubicBezTo>
                  <a:lnTo>
                    <a:pt x="9" y="393"/>
                  </a:lnTo>
                  <a:cubicBezTo>
                    <a:pt x="23" y="451"/>
                    <a:pt x="54" y="500"/>
                    <a:pt x="94" y="540"/>
                  </a:cubicBezTo>
                  <a:lnTo>
                    <a:pt x="103" y="549"/>
                  </a:lnTo>
                  <a:cubicBezTo>
                    <a:pt x="121" y="566"/>
                    <a:pt x="139" y="580"/>
                    <a:pt x="161" y="593"/>
                  </a:cubicBezTo>
                  <a:cubicBezTo>
                    <a:pt x="183" y="611"/>
                    <a:pt x="214" y="620"/>
                    <a:pt x="237" y="629"/>
                  </a:cubicBezTo>
                  <a:cubicBezTo>
                    <a:pt x="246" y="633"/>
                    <a:pt x="254" y="638"/>
                    <a:pt x="263" y="638"/>
                  </a:cubicBezTo>
                  <a:cubicBezTo>
                    <a:pt x="286" y="642"/>
                    <a:pt x="317" y="647"/>
                    <a:pt x="339" y="647"/>
                  </a:cubicBezTo>
                  <a:lnTo>
                    <a:pt x="353" y="647"/>
                  </a:lnTo>
                  <a:cubicBezTo>
                    <a:pt x="375" y="642"/>
                    <a:pt x="402" y="642"/>
                    <a:pt x="424" y="638"/>
                  </a:cubicBezTo>
                  <a:lnTo>
                    <a:pt x="428" y="633"/>
                  </a:lnTo>
                  <a:cubicBezTo>
                    <a:pt x="451" y="629"/>
                    <a:pt x="468" y="620"/>
                    <a:pt x="491" y="611"/>
                  </a:cubicBezTo>
                  <a:cubicBezTo>
                    <a:pt x="513" y="598"/>
                    <a:pt x="540" y="580"/>
                    <a:pt x="558" y="558"/>
                  </a:cubicBezTo>
                  <a:lnTo>
                    <a:pt x="562" y="553"/>
                  </a:lnTo>
                  <a:cubicBezTo>
                    <a:pt x="575" y="540"/>
                    <a:pt x="589" y="522"/>
                    <a:pt x="602" y="504"/>
                  </a:cubicBezTo>
                  <a:lnTo>
                    <a:pt x="611" y="491"/>
                  </a:lnTo>
                  <a:cubicBezTo>
                    <a:pt x="638" y="437"/>
                    <a:pt x="642" y="415"/>
                    <a:pt x="647" y="352"/>
                  </a:cubicBezTo>
                  <a:cubicBezTo>
                    <a:pt x="651" y="326"/>
                    <a:pt x="642" y="295"/>
                    <a:pt x="638" y="268"/>
                  </a:cubicBezTo>
                  <a:cubicBezTo>
                    <a:pt x="633" y="241"/>
                    <a:pt x="616" y="210"/>
                    <a:pt x="607" y="188"/>
                  </a:cubicBezTo>
                  <a:cubicBezTo>
                    <a:pt x="602" y="179"/>
                    <a:pt x="598" y="170"/>
                    <a:pt x="593" y="165"/>
                  </a:cubicBezTo>
                  <a:cubicBezTo>
                    <a:pt x="580" y="143"/>
                    <a:pt x="567" y="125"/>
                    <a:pt x="549" y="107"/>
                  </a:cubicBezTo>
                  <a:lnTo>
                    <a:pt x="540" y="98"/>
                  </a:lnTo>
                  <a:cubicBezTo>
                    <a:pt x="522" y="81"/>
                    <a:pt x="500" y="67"/>
                    <a:pt x="482" y="54"/>
                  </a:cubicBezTo>
                  <a:lnTo>
                    <a:pt x="468" y="45"/>
                  </a:lnTo>
                  <a:lnTo>
                    <a:pt x="460" y="40"/>
                  </a:lnTo>
                  <a:cubicBezTo>
                    <a:pt x="442" y="32"/>
                    <a:pt x="419" y="23"/>
                    <a:pt x="402" y="14"/>
                  </a:cubicBezTo>
                  <a:lnTo>
                    <a:pt x="384" y="9"/>
                  </a:lnTo>
                  <a:cubicBezTo>
                    <a:pt x="366" y="9"/>
                    <a:pt x="339" y="5"/>
                    <a:pt x="31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166;p37">
              <a:extLst>
                <a:ext uri="{FF2B5EF4-FFF2-40B4-BE49-F238E27FC236}">
                  <a16:creationId xmlns:a16="http://schemas.microsoft.com/office/drawing/2014/main" xmlns="" id="{5E0995CE-2875-4ABB-BCCA-1200CC866568}"/>
                </a:ext>
              </a:extLst>
            </p:cNvPr>
            <p:cNvSpPr/>
            <p:nvPr/>
          </p:nvSpPr>
          <p:spPr>
            <a:xfrm>
              <a:off x="7387071" y="798138"/>
              <a:ext cx="56504" cy="50847"/>
            </a:xfrm>
            <a:custGeom>
              <a:avLst/>
              <a:gdLst/>
              <a:ahLst/>
              <a:cxnLst/>
              <a:rect l="l" t="t" r="r" b="b"/>
              <a:pathLst>
                <a:path w="709" h="638" extrusionOk="0">
                  <a:moveTo>
                    <a:pt x="482" y="0"/>
                  </a:moveTo>
                  <a:cubicBezTo>
                    <a:pt x="424" y="5"/>
                    <a:pt x="388" y="14"/>
                    <a:pt x="339" y="40"/>
                  </a:cubicBezTo>
                  <a:cubicBezTo>
                    <a:pt x="312" y="54"/>
                    <a:pt x="290" y="72"/>
                    <a:pt x="272" y="94"/>
                  </a:cubicBezTo>
                  <a:cubicBezTo>
                    <a:pt x="263" y="103"/>
                    <a:pt x="259" y="112"/>
                    <a:pt x="254" y="116"/>
                  </a:cubicBezTo>
                  <a:lnTo>
                    <a:pt x="232" y="116"/>
                  </a:lnTo>
                  <a:cubicBezTo>
                    <a:pt x="219" y="116"/>
                    <a:pt x="210" y="116"/>
                    <a:pt x="196" y="121"/>
                  </a:cubicBezTo>
                  <a:cubicBezTo>
                    <a:pt x="165" y="121"/>
                    <a:pt x="138" y="129"/>
                    <a:pt x="112" y="147"/>
                  </a:cubicBezTo>
                  <a:cubicBezTo>
                    <a:pt x="85" y="161"/>
                    <a:pt x="67" y="183"/>
                    <a:pt x="49" y="205"/>
                  </a:cubicBezTo>
                  <a:cubicBezTo>
                    <a:pt x="31" y="228"/>
                    <a:pt x="18" y="254"/>
                    <a:pt x="9" y="281"/>
                  </a:cubicBezTo>
                  <a:cubicBezTo>
                    <a:pt x="5" y="303"/>
                    <a:pt x="5" y="321"/>
                    <a:pt x="0" y="343"/>
                  </a:cubicBezTo>
                  <a:cubicBezTo>
                    <a:pt x="0" y="384"/>
                    <a:pt x="14" y="424"/>
                    <a:pt x="31" y="455"/>
                  </a:cubicBezTo>
                  <a:cubicBezTo>
                    <a:pt x="63" y="508"/>
                    <a:pt x="107" y="544"/>
                    <a:pt x="170" y="562"/>
                  </a:cubicBezTo>
                  <a:cubicBezTo>
                    <a:pt x="250" y="584"/>
                    <a:pt x="330" y="606"/>
                    <a:pt x="410" y="629"/>
                  </a:cubicBezTo>
                  <a:cubicBezTo>
                    <a:pt x="428" y="633"/>
                    <a:pt x="446" y="638"/>
                    <a:pt x="464" y="638"/>
                  </a:cubicBezTo>
                  <a:cubicBezTo>
                    <a:pt x="477" y="638"/>
                    <a:pt x="486" y="633"/>
                    <a:pt x="499" y="633"/>
                  </a:cubicBezTo>
                  <a:cubicBezTo>
                    <a:pt x="531" y="629"/>
                    <a:pt x="557" y="620"/>
                    <a:pt x="584" y="606"/>
                  </a:cubicBezTo>
                  <a:cubicBezTo>
                    <a:pt x="611" y="589"/>
                    <a:pt x="633" y="571"/>
                    <a:pt x="647" y="549"/>
                  </a:cubicBezTo>
                  <a:cubicBezTo>
                    <a:pt x="669" y="526"/>
                    <a:pt x="682" y="499"/>
                    <a:pt x="687" y="468"/>
                  </a:cubicBezTo>
                  <a:cubicBezTo>
                    <a:pt x="691" y="450"/>
                    <a:pt x="696" y="428"/>
                    <a:pt x="696" y="410"/>
                  </a:cubicBezTo>
                  <a:cubicBezTo>
                    <a:pt x="696" y="384"/>
                    <a:pt x="691" y="357"/>
                    <a:pt x="682" y="330"/>
                  </a:cubicBezTo>
                  <a:lnTo>
                    <a:pt x="687" y="317"/>
                  </a:lnTo>
                  <a:cubicBezTo>
                    <a:pt x="700" y="290"/>
                    <a:pt x="709" y="259"/>
                    <a:pt x="709" y="228"/>
                  </a:cubicBezTo>
                  <a:cubicBezTo>
                    <a:pt x="705" y="170"/>
                    <a:pt x="687" y="107"/>
                    <a:pt x="642" y="67"/>
                  </a:cubicBezTo>
                  <a:cubicBezTo>
                    <a:pt x="602" y="31"/>
                    <a:pt x="549" y="0"/>
                    <a:pt x="491"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67;p37">
              <a:extLst>
                <a:ext uri="{FF2B5EF4-FFF2-40B4-BE49-F238E27FC236}">
                  <a16:creationId xmlns:a16="http://schemas.microsoft.com/office/drawing/2014/main" xmlns="" id="{AC69528C-F77E-4818-9CB0-B0ED64946F22}"/>
                </a:ext>
              </a:extLst>
            </p:cNvPr>
            <p:cNvSpPr/>
            <p:nvPr/>
          </p:nvSpPr>
          <p:spPr>
            <a:xfrm>
              <a:off x="7516018" y="922783"/>
              <a:ext cx="39529" cy="39530"/>
            </a:xfrm>
            <a:custGeom>
              <a:avLst/>
              <a:gdLst/>
              <a:ahLst/>
              <a:cxnLst/>
              <a:rect l="l" t="t" r="r" b="b"/>
              <a:pathLst>
                <a:path w="496" h="496" extrusionOk="0">
                  <a:moveTo>
                    <a:pt x="219" y="1"/>
                  </a:moveTo>
                  <a:cubicBezTo>
                    <a:pt x="192" y="1"/>
                    <a:pt x="165" y="5"/>
                    <a:pt x="139" y="19"/>
                  </a:cubicBezTo>
                  <a:cubicBezTo>
                    <a:pt x="112" y="28"/>
                    <a:pt x="85" y="45"/>
                    <a:pt x="67" y="68"/>
                  </a:cubicBezTo>
                  <a:cubicBezTo>
                    <a:pt x="54" y="81"/>
                    <a:pt x="41" y="99"/>
                    <a:pt x="32" y="112"/>
                  </a:cubicBezTo>
                  <a:cubicBezTo>
                    <a:pt x="9" y="148"/>
                    <a:pt x="0" y="184"/>
                    <a:pt x="0" y="228"/>
                  </a:cubicBezTo>
                  <a:cubicBezTo>
                    <a:pt x="5" y="246"/>
                    <a:pt x="5" y="268"/>
                    <a:pt x="9" y="286"/>
                  </a:cubicBezTo>
                  <a:cubicBezTo>
                    <a:pt x="18" y="326"/>
                    <a:pt x="36" y="358"/>
                    <a:pt x="67" y="389"/>
                  </a:cubicBezTo>
                  <a:cubicBezTo>
                    <a:pt x="81" y="402"/>
                    <a:pt x="94" y="415"/>
                    <a:pt x="107" y="429"/>
                  </a:cubicBezTo>
                  <a:cubicBezTo>
                    <a:pt x="125" y="451"/>
                    <a:pt x="152" y="469"/>
                    <a:pt x="179" y="478"/>
                  </a:cubicBezTo>
                  <a:cubicBezTo>
                    <a:pt x="205" y="491"/>
                    <a:pt x="232" y="496"/>
                    <a:pt x="259" y="496"/>
                  </a:cubicBezTo>
                  <a:lnTo>
                    <a:pt x="272" y="496"/>
                  </a:lnTo>
                  <a:cubicBezTo>
                    <a:pt x="304" y="496"/>
                    <a:pt x="330" y="491"/>
                    <a:pt x="353" y="478"/>
                  </a:cubicBezTo>
                  <a:cubicBezTo>
                    <a:pt x="384" y="469"/>
                    <a:pt x="406" y="451"/>
                    <a:pt x="428" y="429"/>
                  </a:cubicBezTo>
                  <a:cubicBezTo>
                    <a:pt x="437" y="415"/>
                    <a:pt x="451" y="402"/>
                    <a:pt x="464" y="384"/>
                  </a:cubicBezTo>
                  <a:cubicBezTo>
                    <a:pt x="482" y="349"/>
                    <a:pt x="495" y="313"/>
                    <a:pt x="495" y="273"/>
                  </a:cubicBezTo>
                  <a:cubicBezTo>
                    <a:pt x="491" y="251"/>
                    <a:pt x="486" y="233"/>
                    <a:pt x="486" y="210"/>
                  </a:cubicBezTo>
                  <a:cubicBezTo>
                    <a:pt x="473" y="170"/>
                    <a:pt x="455" y="139"/>
                    <a:pt x="428" y="112"/>
                  </a:cubicBezTo>
                  <a:cubicBezTo>
                    <a:pt x="415" y="95"/>
                    <a:pt x="402" y="81"/>
                    <a:pt x="388" y="68"/>
                  </a:cubicBezTo>
                  <a:cubicBezTo>
                    <a:pt x="366" y="45"/>
                    <a:pt x="344" y="28"/>
                    <a:pt x="312" y="19"/>
                  </a:cubicBezTo>
                  <a:cubicBezTo>
                    <a:pt x="290" y="5"/>
                    <a:pt x="263" y="1"/>
                    <a:pt x="23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68;p37">
              <a:extLst>
                <a:ext uri="{FF2B5EF4-FFF2-40B4-BE49-F238E27FC236}">
                  <a16:creationId xmlns:a16="http://schemas.microsoft.com/office/drawing/2014/main" xmlns="" id="{CAB33445-6E6F-421C-8C8E-CEF31DFC93C8}"/>
                </a:ext>
              </a:extLst>
            </p:cNvPr>
            <p:cNvSpPr/>
            <p:nvPr/>
          </p:nvSpPr>
          <p:spPr>
            <a:xfrm>
              <a:off x="7408748" y="1075561"/>
              <a:ext cx="46622" cy="36023"/>
            </a:xfrm>
            <a:custGeom>
              <a:avLst/>
              <a:gdLst/>
              <a:ahLst/>
              <a:cxnLst/>
              <a:rect l="l" t="t" r="r" b="b"/>
              <a:pathLst>
                <a:path w="585" h="452" extrusionOk="0">
                  <a:moveTo>
                    <a:pt x="294" y="1"/>
                  </a:moveTo>
                  <a:cubicBezTo>
                    <a:pt x="0" y="1"/>
                    <a:pt x="0" y="451"/>
                    <a:pt x="294" y="451"/>
                  </a:cubicBezTo>
                  <a:cubicBezTo>
                    <a:pt x="584" y="451"/>
                    <a:pt x="584" y="1"/>
                    <a:pt x="29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69;p37">
              <a:extLst>
                <a:ext uri="{FF2B5EF4-FFF2-40B4-BE49-F238E27FC236}">
                  <a16:creationId xmlns:a16="http://schemas.microsoft.com/office/drawing/2014/main" xmlns="" id="{B1544163-67FF-4357-A1C8-2477F1E2AD42}"/>
                </a:ext>
              </a:extLst>
            </p:cNvPr>
            <p:cNvSpPr/>
            <p:nvPr/>
          </p:nvSpPr>
          <p:spPr>
            <a:xfrm>
              <a:off x="7465571" y="1047189"/>
              <a:ext cx="140741" cy="119785"/>
            </a:xfrm>
            <a:custGeom>
              <a:avLst/>
              <a:gdLst/>
              <a:ahLst/>
              <a:cxnLst/>
              <a:rect l="l" t="t" r="r" b="b"/>
              <a:pathLst>
                <a:path w="1766" h="1503" extrusionOk="0">
                  <a:moveTo>
                    <a:pt x="1378" y="0"/>
                  </a:moveTo>
                  <a:cubicBezTo>
                    <a:pt x="1262" y="0"/>
                    <a:pt x="1146" y="71"/>
                    <a:pt x="1044" y="134"/>
                  </a:cubicBezTo>
                  <a:cubicBezTo>
                    <a:pt x="807" y="290"/>
                    <a:pt x="201" y="535"/>
                    <a:pt x="112" y="825"/>
                  </a:cubicBezTo>
                  <a:cubicBezTo>
                    <a:pt x="0" y="1168"/>
                    <a:pt x="393" y="1449"/>
                    <a:pt x="669" y="1494"/>
                  </a:cubicBezTo>
                  <a:cubicBezTo>
                    <a:pt x="700" y="1498"/>
                    <a:pt x="731" y="1502"/>
                    <a:pt x="763" y="1502"/>
                  </a:cubicBezTo>
                  <a:cubicBezTo>
                    <a:pt x="950" y="1502"/>
                    <a:pt x="1133" y="1418"/>
                    <a:pt x="1293" y="1324"/>
                  </a:cubicBezTo>
                  <a:cubicBezTo>
                    <a:pt x="1431" y="1244"/>
                    <a:pt x="1565" y="1146"/>
                    <a:pt x="1645" y="1012"/>
                  </a:cubicBezTo>
                  <a:cubicBezTo>
                    <a:pt x="1752" y="838"/>
                    <a:pt x="1766" y="624"/>
                    <a:pt x="1730" y="424"/>
                  </a:cubicBezTo>
                  <a:cubicBezTo>
                    <a:pt x="1703" y="245"/>
                    <a:pt x="1614" y="49"/>
                    <a:pt x="1440" y="9"/>
                  </a:cubicBezTo>
                  <a:cubicBezTo>
                    <a:pt x="1418" y="5"/>
                    <a:pt x="1400" y="0"/>
                    <a:pt x="137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70;p37">
              <a:extLst>
                <a:ext uri="{FF2B5EF4-FFF2-40B4-BE49-F238E27FC236}">
                  <a16:creationId xmlns:a16="http://schemas.microsoft.com/office/drawing/2014/main" xmlns="" id="{8755C418-77DC-4433-A30D-86FB5118209E}"/>
                </a:ext>
              </a:extLst>
            </p:cNvPr>
            <p:cNvSpPr/>
            <p:nvPr/>
          </p:nvSpPr>
          <p:spPr>
            <a:xfrm>
              <a:off x="7244575" y="828343"/>
              <a:ext cx="50208" cy="48695"/>
            </a:xfrm>
            <a:custGeom>
              <a:avLst/>
              <a:gdLst/>
              <a:ahLst/>
              <a:cxnLst/>
              <a:rect l="l" t="t" r="r" b="b"/>
              <a:pathLst>
                <a:path w="630" h="611" extrusionOk="0">
                  <a:moveTo>
                    <a:pt x="223" y="0"/>
                  </a:moveTo>
                  <a:cubicBezTo>
                    <a:pt x="192" y="0"/>
                    <a:pt x="166" y="5"/>
                    <a:pt x="143" y="18"/>
                  </a:cubicBezTo>
                  <a:cubicBezTo>
                    <a:pt x="112" y="27"/>
                    <a:pt x="90" y="45"/>
                    <a:pt x="67" y="67"/>
                  </a:cubicBezTo>
                  <a:cubicBezTo>
                    <a:pt x="59" y="80"/>
                    <a:pt x="45" y="98"/>
                    <a:pt x="32" y="112"/>
                  </a:cubicBezTo>
                  <a:cubicBezTo>
                    <a:pt x="14" y="147"/>
                    <a:pt x="5" y="187"/>
                    <a:pt x="1" y="227"/>
                  </a:cubicBezTo>
                  <a:cubicBezTo>
                    <a:pt x="5" y="245"/>
                    <a:pt x="10" y="268"/>
                    <a:pt x="10" y="285"/>
                  </a:cubicBezTo>
                  <a:cubicBezTo>
                    <a:pt x="23" y="326"/>
                    <a:pt x="41" y="357"/>
                    <a:pt x="67" y="388"/>
                  </a:cubicBezTo>
                  <a:cubicBezTo>
                    <a:pt x="125" y="441"/>
                    <a:pt x="179" y="495"/>
                    <a:pt x="232" y="548"/>
                  </a:cubicBezTo>
                  <a:cubicBezTo>
                    <a:pt x="250" y="557"/>
                    <a:pt x="264" y="571"/>
                    <a:pt x="277" y="584"/>
                  </a:cubicBezTo>
                  <a:cubicBezTo>
                    <a:pt x="295" y="589"/>
                    <a:pt x="317" y="597"/>
                    <a:pt x="335" y="606"/>
                  </a:cubicBezTo>
                  <a:cubicBezTo>
                    <a:pt x="353" y="606"/>
                    <a:pt x="375" y="611"/>
                    <a:pt x="393" y="611"/>
                  </a:cubicBezTo>
                  <a:lnTo>
                    <a:pt x="402" y="611"/>
                  </a:lnTo>
                  <a:cubicBezTo>
                    <a:pt x="429" y="611"/>
                    <a:pt x="455" y="606"/>
                    <a:pt x="482" y="593"/>
                  </a:cubicBezTo>
                  <a:cubicBezTo>
                    <a:pt x="500" y="589"/>
                    <a:pt x="518" y="580"/>
                    <a:pt x="531" y="566"/>
                  </a:cubicBezTo>
                  <a:cubicBezTo>
                    <a:pt x="549" y="553"/>
                    <a:pt x="562" y="540"/>
                    <a:pt x="571" y="522"/>
                  </a:cubicBezTo>
                  <a:cubicBezTo>
                    <a:pt x="585" y="508"/>
                    <a:pt x="593" y="495"/>
                    <a:pt x="598" y="473"/>
                  </a:cubicBezTo>
                  <a:cubicBezTo>
                    <a:pt x="616" y="446"/>
                    <a:pt x="620" y="419"/>
                    <a:pt x="620" y="388"/>
                  </a:cubicBezTo>
                  <a:lnTo>
                    <a:pt x="629" y="268"/>
                  </a:lnTo>
                  <a:cubicBezTo>
                    <a:pt x="629" y="236"/>
                    <a:pt x="625" y="210"/>
                    <a:pt x="611" y="183"/>
                  </a:cubicBezTo>
                  <a:cubicBezTo>
                    <a:pt x="598" y="152"/>
                    <a:pt x="585" y="129"/>
                    <a:pt x="562" y="107"/>
                  </a:cubicBezTo>
                  <a:cubicBezTo>
                    <a:pt x="540" y="85"/>
                    <a:pt x="518" y="71"/>
                    <a:pt x="491" y="63"/>
                  </a:cubicBezTo>
                  <a:cubicBezTo>
                    <a:pt x="464" y="49"/>
                    <a:pt x="437" y="40"/>
                    <a:pt x="411" y="40"/>
                  </a:cubicBezTo>
                  <a:lnTo>
                    <a:pt x="402" y="40"/>
                  </a:lnTo>
                  <a:cubicBezTo>
                    <a:pt x="388" y="45"/>
                    <a:pt x="380" y="45"/>
                    <a:pt x="366" y="49"/>
                  </a:cubicBezTo>
                  <a:cubicBezTo>
                    <a:pt x="353" y="36"/>
                    <a:pt x="335" y="27"/>
                    <a:pt x="317" y="18"/>
                  </a:cubicBezTo>
                  <a:cubicBezTo>
                    <a:pt x="290" y="5"/>
                    <a:pt x="264"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71;p37">
              <a:extLst>
                <a:ext uri="{FF2B5EF4-FFF2-40B4-BE49-F238E27FC236}">
                  <a16:creationId xmlns:a16="http://schemas.microsoft.com/office/drawing/2014/main" xmlns="" id="{F1F92076-3B39-441F-A60B-236DAD4BCF3E}"/>
                </a:ext>
              </a:extLst>
            </p:cNvPr>
            <p:cNvSpPr/>
            <p:nvPr/>
          </p:nvSpPr>
          <p:spPr>
            <a:xfrm>
              <a:off x="7422217" y="892578"/>
              <a:ext cx="46622" cy="36342"/>
            </a:xfrm>
            <a:custGeom>
              <a:avLst/>
              <a:gdLst/>
              <a:ahLst/>
              <a:cxnLst/>
              <a:rect l="l" t="t" r="r" b="b"/>
              <a:pathLst>
                <a:path w="585" h="456" extrusionOk="0">
                  <a:moveTo>
                    <a:pt x="295" y="1"/>
                  </a:moveTo>
                  <a:cubicBezTo>
                    <a:pt x="5" y="1"/>
                    <a:pt x="1"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172;p37">
              <a:extLst>
                <a:ext uri="{FF2B5EF4-FFF2-40B4-BE49-F238E27FC236}">
                  <a16:creationId xmlns:a16="http://schemas.microsoft.com/office/drawing/2014/main" xmlns="" id="{7726B7A3-3314-49AB-968C-71B79780FFAB}"/>
                </a:ext>
              </a:extLst>
            </p:cNvPr>
            <p:cNvSpPr/>
            <p:nvPr/>
          </p:nvSpPr>
          <p:spPr>
            <a:xfrm>
              <a:off x="7510679" y="777895"/>
              <a:ext cx="49491" cy="59773"/>
            </a:xfrm>
            <a:custGeom>
              <a:avLst/>
              <a:gdLst/>
              <a:ahLst/>
              <a:cxnLst/>
              <a:rect l="l" t="t" r="r" b="b"/>
              <a:pathLst>
                <a:path w="621" h="750" extrusionOk="0">
                  <a:moveTo>
                    <a:pt x="228" y="0"/>
                  </a:moveTo>
                  <a:cubicBezTo>
                    <a:pt x="210" y="0"/>
                    <a:pt x="192" y="0"/>
                    <a:pt x="179" y="5"/>
                  </a:cubicBezTo>
                  <a:cubicBezTo>
                    <a:pt x="121" y="22"/>
                    <a:pt x="67" y="58"/>
                    <a:pt x="41" y="112"/>
                  </a:cubicBezTo>
                  <a:cubicBezTo>
                    <a:pt x="14" y="165"/>
                    <a:pt x="1" y="227"/>
                    <a:pt x="18" y="285"/>
                  </a:cubicBezTo>
                  <a:cubicBezTo>
                    <a:pt x="58" y="410"/>
                    <a:pt x="116" y="531"/>
                    <a:pt x="197" y="638"/>
                  </a:cubicBezTo>
                  <a:cubicBezTo>
                    <a:pt x="210" y="664"/>
                    <a:pt x="232" y="682"/>
                    <a:pt x="255" y="700"/>
                  </a:cubicBezTo>
                  <a:cubicBezTo>
                    <a:pt x="277" y="722"/>
                    <a:pt x="304" y="736"/>
                    <a:pt x="330" y="740"/>
                  </a:cubicBezTo>
                  <a:cubicBezTo>
                    <a:pt x="353" y="745"/>
                    <a:pt x="371" y="745"/>
                    <a:pt x="393" y="749"/>
                  </a:cubicBezTo>
                  <a:lnTo>
                    <a:pt x="397" y="749"/>
                  </a:lnTo>
                  <a:cubicBezTo>
                    <a:pt x="428" y="749"/>
                    <a:pt x="455" y="740"/>
                    <a:pt x="478" y="731"/>
                  </a:cubicBezTo>
                  <a:cubicBezTo>
                    <a:pt x="500" y="722"/>
                    <a:pt x="513" y="713"/>
                    <a:pt x="531" y="700"/>
                  </a:cubicBezTo>
                  <a:cubicBezTo>
                    <a:pt x="553" y="682"/>
                    <a:pt x="576" y="664"/>
                    <a:pt x="589" y="638"/>
                  </a:cubicBezTo>
                  <a:cubicBezTo>
                    <a:pt x="593" y="620"/>
                    <a:pt x="602" y="602"/>
                    <a:pt x="611" y="584"/>
                  </a:cubicBezTo>
                  <a:cubicBezTo>
                    <a:pt x="620" y="544"/>
                    <a:pt x="620" y="504"/>
                    <a:pt x="611" y="464"/>
                  </a:cubicBezTo>
                  <a:lnTo>
                    <a:pt x="509" y="205"/>
                  </a:lnTo>
                  <a:cubicBezTo>
                    <a:pt x="500" y="174"/>
                    <a:pt x="486" y="147"/>
                    <a:pt x="469" y="125"/>
                  </a:cubicBezTo>
                  <a:cubicBezTo>
                    <a:pt x="451" y="103"/>
                    <a:pt x="428" y="85"/>
                    <a:pt x="402" y="67"/>
                  </a:cubicBezTo>
                  <a:lnTo>
                    <a:pt x="397" y="67"/>
                  </a:lnTo>
                  <a:cubicBezTo>
                    <a:pt x="384" y="54"/>
                    <a:pt x="366" y="40"/>
                    <a:pt x="353" y="31"/>
                  </a:cubicBezTo>
                  <a:cubicBezTo>
                    <a:pt x="326" y="13"/>
                    <a:pt x="299" y="5"/>
                    <a:pt x="268"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173;p37">
              <a:extLst>
                <a:ext uri="{FF2B5EF4-FFF2-40B4-BE49-F238E27FC236}">
                  <a16:creationId xmlns:a16="http://schemas.microsoft.com/office/drawing/2014/main" xmlns="" id="{A616FF25-0845-4A39-9F84-91C16966155F}"/>
                </a:ext>
              </a:extLst>
            </p:cNvPr>
            <p:cNvSpPr/>
            <p:nvPr/>
          </p:nvSpPr>
          <p:spPr>
            <a:xfrm>
              <a:off x="7217558" y="672377"/>
              <a:ext cx="58735" cy="39849"/>
            </a:xfrm>
            <a:custGeom>
              <a:avLst/>
              <a:gdLst/>
              <a:ahLst/>
              <a:cxnLst/>
              <a:rect l="l" t="t" r="r" b="b"/>
              <a:pathLst>
                <a:path w="737" h="500" extrusionOk="0">
                  <a:moveTo>
                    <a:pt x="362" y="0"/>
                  </a:moveTo>
                  <a:cubicBezTo>
                    <a:pt x="353" y="0"/>
                    <a:pt x="340" y="5"/>
                    <a:pt x="326" y="5"/>
                  </a:cubicBezTo>
                  <a:cubicBezTo>
                    <a:pt x="295" y="9"/>
                    <a:pt x="268" y="18"/>
                    <a:pt x="242" y="31"/>
                  </a:cubicBezTo>
                  <a:lnTo>
                    <a:pt x="224" y="45"/>
                  </a:lnTo>
                  <a:cubicBezTo>
                    <a:pt x="170" y="45"/>
                    <a:pt x="108" y="71"/>
                    <a:pt x="68" y="112"/>
                  </a:cubicBezTo>
                  <a:cubicBezTo>
                    <a:pt x="45" y="129"/>
                    <a:pt x="32" y="156"/>
                    <a:pt x="23" y="183"/>
                  </a:cubicBezTo>
                  <a:cubicBezTo>
                    <a:pt x="10" y="210"/>
                    <a:pt x="1" y="241"/>
                    <a:pt x="1" y="268"/>
                  </a:cubicBezTo>
                  <a:cubicBezTo>
                    <a:pt x="5" y="330"/>
                    <a:pt x="23" y="388"/>
                    <a:pt x="68" y="433"/>
                  </a:cubicBezTo>
                  <a:cubicBezTo>
                    <a:pt x="112" y="473"/>
                    <a:pt x="166" y="495"/>
                    <a:pt x="228" y="495"/>
                  </a:cubicBezTo>
                  <a:cubicBezTo>
                    <a:pt x="322" y="499"/>
                    <a:pt x="415" y="499"/>
                    <a:pt x="509" y="499"/>
                  </a:cubicBezTo>
                  <a:lnTo>
                    <a:pt x="518" y="499"/>
                  </a:lnTo>
                  <a:cubicBezTo>
                    <a:pt x="545" y="499"/>
                    <a:pt x="571" y="490"/>
                    <a:pt x="598" y="482"/>
                  </a:cubicBezTo>
                  <a:cubicBezTo>
                    <a:pt x="625" y="468"/>
                    <a:pt x="647" y="455"/>
                    <a:pt x="669" y="433"/>
                  </a:cubicBezTo>
                  <a:cubicBezTo>
                    <a:pt x="683" y="419"/>
                    <a:pt x="692" y="401"/>
                    <a:pt x="705" y="388"/>
                  </a:cubicBezTo>
                  <a:cubicBezTo>
                    <a:pt x="723" y="361"/>
                    <a:pt x="732" y="330"/>
                    <a:pt x="732" y="303"/>
                  </a:cubicBezTo>
                  <a:cubicBezTo>
                    <a:pt x="736" y="281"/>
                    <a:pt x="736" y="263"/>
                    <a:pt x="732" y="241"/>
                  </a:cubicBezTo>
                  <a:cubicBezTo>
                    <a:pt x="732" y="210"/>
                    <a:pt x="723" y="183"/>
                    <a:pt x="705" y="156"/>
                  </a:cubicBezTo>
                  <a:cubicBezTo>
                    <a:pt x="674" y="107"/>
                    <a:pt x="625" y="71"/>
                    <a:pt x="567" y="54"/>
                  </a:cubicBezTo>
                  <a:cubicBezTo>
                    <a:pt x="518" y="40"/>
                    <a:pt x="469" y="22"/>
                    <a:pt x="415" y="9"/>
                  </a:cubicBezTo>
                  <a:cubicBezTo>
                    <a:pt x="398" y="5"/>
                    <a:pt x="380" y="0"/>
                    <a:pt x="36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74;p37">
              <a:extLst>
                <a:ext uri="{FF2B5EF4-FFF2-40B4-BE49-F238E27FC236}">
                  <a16:creationId xmlns:a16="http://schemas.microsoft.com/office/drawing/2014/main" xmlns="" id="{57D480D3-F9C6-477C-ACD5-7C9F95BB79C7}"/>
                </a:ext>
              </a:extLst>
            </p:cNvPr>
            <p:cNvSpPr/>
            <p:nvPr/>
          </p:nvSpPr>
          <p:spPr>
            <a:xfrm>
              <a:off x="7076178" y="787777"/>
              <a:ext cx="42398" cy="40247"/>
            </a:xfrm>
            <a:custGeom>
              <a:avLst/>
              <a:gdLst/>
              <a:ahLst/>
              <a:cxnLst/>
              <a:rect l="l" t="t" r="r" b="b"/>
              <a:pathLst>
                <a:path w="532" h="505" extrusionOk="0">
                  <a:moveTo>
                    <a:pt x="295" y="1"/>
                  </a:moveTo>
                  <a:cubicBezTo>
                    <a:pt x="277" y="1"/>
                    <a:pt x="259" y="1"/>
                    <a:pt x="241" y="5"/>
                  </a:cubicBezTo>
                  <a:cubicBezTo>
                    <a:pt x="223" y="14"/>
                    <a:pt x="206" y="23"/>
                    <a:pt x="188" y="32"/>
                  </a:cubicBezTo>
                  <a:cubicBezTo>
                    <a:pt x="179" y="37"/>
                    <a:pt x="174" y="41"/>
                    <a:pt x="166" y="45"/>
                  </a:cubicBezTo>
                  <a:cubicBezTo>
                    <a:pt x="148" y="50"/>
                    <a:pt x="130" y="59"/>
                    <a:pt x="112" y="68"/>
                  </a:cubicBezTo>
                  <a:cubicBezTo>
                    <a:pt x="94" y="81"/>
                    <a:pt x="81" y="90"/>
                    <a:pt x="63" y="103"/>
                  </a:cubicBezTo>
                  <a:cubicBezTo>
                    <a:pt x="36" y="130"/>
                    <a:pt x="18" y="166"/>
                    <a:pt x="5" y="202"/>
                  </a:cubicBezTo>
                  <a:cubicBezTo>
                    <a:pt x="5" y="224"/>
                    <a:pt x="1" y="242"/>
                    <a:pt x="1" y="264"/>
                  </a:cubicBezTo>
                  <a:cubicBezTo>
                    <a:pt x="1" y="304"/>
                    <a:pt x="10" y="344"/>
                    <a:pt x="27" y="380"/>
                  </a:cubicBezTo>
                  <a:cubicBezTo>
                    <a:pt x="41" y="398"/>
                    <a:pt x="54" y="411"/>
                    <a:pt x="67" y="429"/>
                  </a:cubicBezTo>
                  <a:lnTo>
                    <a:pt x="72" y="433"/>
                  </a:lnTo>
                  <a:cubicBezTo>
                    <a:pt x="81" y="438"/>
                    <a:pt x="112" y="465"/>
                    <a:pt x="121" y="469"/>
                  </a:cubicBezTo>
                  <a:lnTo>
                    <a:pt x="125" y="473"/>
                  </a:lnTo>
                  <a:cubicBezTo>
                    <a:pt x="134" y="478"/>
                    <a:pt x="170" y="491"/>
                    <a:pt x="179" y="496"/>
                  </a:cubicBezTo>
                  <a:lnTo>
                    <a:pt x="188" y="496"/>
                  </a:lnTo>
                  <a:cubicBezTo>
                    <a:pt x="201" y="500"/>
                    <a:pt x="237" y="505"/>
                    <a:pt x="250" y="505"/>
                  </a:cubicBezTo>
                  <a:lnTo>
                    <a:pt x="259" y="505"/>
                  </a:lnTo>
                  <a:cubicBezTo>
                    <a:pt x="277" y="505"/>
                    <a:pt x="308" y="500"/>
                    <a:pt x="322" y="496"/>
                  </a:cubicBezTo>
                  <a:lnTo>
                    <a:pt x="335" y="496"/>
                  </a:lnTo>
                  <a:cubicBezTo>
                    <a:pt x="344" y="491"/>
                    <a:pt x="357" y="487"/>
                    <a:pt x="362" y="482"/>
                  </a:cubicBezTo>
                  <a:cubicBezTo>
                    <a:pt x="371" y="478"/>
                    <a:pt x="380" y="473"/>
                    <a:pt x="393" y="469"/>
                  </a:cubicBezTo>
                  <a:lnTo>
                    <a:pt x="402" y="465"/>
                  </a:lnTo>
                  <a:cubicBezTo>
                    <a:pt x="415" y="456"/>
                    <a:pt x="437" y="438"/>
                    <a:pt x="446" y="429"/>
                  </a:cubicBezTo>
                  <a:lnTo>
                    <a:pt x="451" y="424"/>
                  </a:lnTo>
                  <a:lnTo>
                    <a:pt x="455" y="420"/>
                  </a:lnTo>
                  <a:cubicBezTo>
                    <a:pt x="469" y="402"/>
                    <a:pt x="482" y="389"/>
                    <a:pt x="495" y="371"/>
                  </a:cubicBezTo>
                  <a:lnTo>
                    <a:pt x="500" y="366"/>
                  </a:lnTo>
                  <a:cubicBezTo>
                    <a:pt x="504" y="353"/>
                    <a:pt x="518" y="322"/>
                    <a:pt x="522" y="309"/>
                  </a:cubicBezTo>
                  <a:lnTo>
                    <a:pt x="522" y="304"/>
                  </a:lnTo>
                  <a:lnTo>
                    <a:pt x="522" y="300"/>
                  </a:lnTo>
                  <a:cubicBezTo>
                    <a:pt x="527" y="291"/>
                    <a:pt x="531" y="251"/>
                    <a:pt x="531" y="242"/>
                  </a:cubicBezTo>
                  <a:lnTo>
                    <a:pt x="531" y="237"/>
                  </a:lnTo>
                  <a:cubicBezTo>
                    <a:pt x="531" y="215"/>
                    <a:pt x="527" y="193"/>
                    <a:pt x="522" y="175"/>
                  </a:cubicBezTo>
                  <a:lnTo>
                    <a:pt x="522" y="166"/>
                  </a:lnTo>
                  <a:cubicBezTo>
                    <a:pt x="513" y="135"/>
                    <a:pt x="500" y="108"/>
                    <a:pt x="482" y="90"/>
                  </a:cubicBezTo>
                  <a:cubicBezTo>
                    <a:pt x="464" y="63"/>
                    <a:pt x="442" y="45"/>
                    <a:pt x="420" y="32"/>
                  </a:cubicBezTo>
                  <a:cubicBezTo>
                    <a:pt x="393" y="14"/>
                    <a:pt x="362" y="5"/>
                    <a:pt x="33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75;p37">
              <a:extLst>
                <a:ext uri="{FF2B5EF4-FFF2-40B4-BE49-F238E27FC236}">
                  <a16:creationId xmlns:a16="http://schemas.microsoft.com/office/drawing/2014/main" xmlns="" id="{9DB91007-96ED-4048-82B6-C5D58F569013}"/>
                </a:ext>
              </a:extLst>
            </p:cNvPr>
            <p:cNvSpPr/>
            <p:nvPr/>
          </p:nvSpPr>
          <p:spPr>
            <a:xfrm>
              <a:off x="7182094" y="784271"/>
              <a:ext cx="46542" cy="36342"/>
            </a:xfrm>
            <a:custGeom>
              <a:avLst/>
              <a:gdLst/>
              <a:ahLst/>
              <a:cxnLst/>
              <a:rect l="l" t="t" r="r" b="b"/>
              <a:pathLst>
                <a:path w="584" h="456" extrusionOk="0">
                  <a:moveTo>
                    <a:pt x="290" y="0"/>
                  </a:moveTo>
                  <a:cubicBezTo>
                    <a:pt x="0" y="0"/>
                    <a:pt x="0" y="455"/>
                    <a:pt x="290" y="455"/>
                  </a:cubicBezTo>
                  <a:cubicBezTo>
                    <a:pt x="584" y="455"/>
                    <a:pt x="58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76;p37">
              <a:extLst>
                <a:ext uri="{FF2B5EF4-FFF2-40B4-BE49-F238E27FC236}">
                  <a16:creationId xmlns:a16="http://schemas.microsoft.com/office/drawing/2014/main" xmlns="" id="{B5CF6952-04A3-4B9C-B59B-97F0A66075DB}"/>
                </a:ext>
              </a:extLst>
            </p:cNvPr>
            <p:cNvSpPr/>
            <p:nvPr/>
          </p:nvSpPr>
          <p:spPr>
            <a:xfrm>
              <a:off x="7321322" y="641057"/>
              <a:ext cx="73240" cy="75075"/>
            </a:xfrm>
            <a:custGeom>
              <a:avLst/>
              <a:gdLst/>
              <a:ahLst/>
              <a:cxnLst/>
              <a:rect l="l" t="t" r="r" b="b"/>
              <a:pathLst>
                <a:path w="919" h="942" extrusionOk="0">
                  <a:moveTo>
                    <a:pt x="428" y="1"/>
                  </a:moveTo>
                  <a:cubicBezTo>
                    <a:pt x="388" y="36"/>
                    <a:pt x="370" y="86"/>
                    <a:pt x="366" y="139"/>
                  </a:cubicBezTo>
                  <a:cubicBezTo>
                    <a:pt x="259" y="184"/>
                    <a:pt x="170" y="264"/>
                    <a:pt x="103" y="357"/>
                  </a:cubicBezTo>
                  <a:cubicBezTo>
                    <a:pt x="67" y="406"/>
                    <a:pt x="41" y="469"/>
                    <a:pt x="27" y="527"/>
                  </a:cubicBezTo>
                  <a:cubicBezTo>
                    <a:pt x="9" y="589"/>
                    <a:pt x="0" y="656"/>
                    <a:pt x="9" y="719"/>
                  </a:cubicBezTo>
                  <a:cubicBezTo>
                    <a:pt x="9" y="759"/>
                    <a:pt x="18" y="794"/>
                    <a:pt x="41" y="830"/>
                  </a:cubicBezTo>
                  <a:cubicBezTo>
                    <a:pt x="58" y="866"/>
                    <a:pt x="85" y="892"/>
                    <a:pt x="121" y="915"/>
                  </a:cubicBezTo>
                  <a:cubicBezTo>
                    <a:pt x="157" y="933"/>
                    <a:pt x="197" y="941"/>
                    <a:pt x="232" y="941"/>
                  </a:cubicBezTo>
                  <a:cubicBezTo>
                    <a:pt x="272" y="941"/>
                    <a:pt x="313" y="933"/>
                    <a:pt x="348" y="915"/>
                  </a:cubicBezTo>
                  <a:cubicBezTo>
                    <a:pt x="527" y="817"/>
                    <a:pt x="674" y="674"/>
                    <a:pt x="785" y="509"/>
                  </a:cubicBezTo>
                  <a:cubicBezTo>
                    <a:pt x="807" y="473"/>
                    <a:pt x="830" y="438"/>
                    <a:pt x="847" y="398"/>
                  </a:cubicBezTo>
                  <a:cubicBezTo>
                    <a:pt x="874" y="340"/>
                    <a:pt x="905" y="277"/>
                    <a:pt x="914" y="210"/>
                  </a:cubicBezTo>
                  <a:cubicBezTo>
                    <a:pt x="919" y="179"/>
                    <a:pt x="919" y="148"/>
                    <a:pt x="910" y="121"/>
                  </a:cubicBezTo>
                  <a:cubicBezTo>
                    <a:pt x="749" y="59"/>
                    <a:pt x="593" y="23"/>
                    <a:pt x="42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77;p37">
              <a:extLst>
                <a:ext uri="{FF2B5EF4-FFF2-40B4-BE49-F238E27FC236}">
                  <a16:creationId xmlns:a16="http://schemas.microsoft.com/office/drawing/2014/main" xmlns="" id="{4703B546-210F-4DF1-8D12-2BE979A9327E}"/>
                </a:ext>
              </a:extLst>
            </p:cNvPr>
            <p:cNvSpPr/>
            <p:nvPr/>
          </p:nvSpPr>
          <p:spPr>
            <a:xfrm>
              <a:off x="7293588" y="791045"/>
              <a:ext cx="46622" cy="36262"/>
            </a:xfrm>
            <a:custGeom>
              <a:avLst/>
              <a:gdLst/>
              <a:ahLst/>
              <a:cxnLst/>
              <a:rect l="l" t="t" r="r" b="b"/>
              <a:pathLst>
                <a:path w="585" h="455" extrusionOk="0">
                  <a:moveTo>
                    <a:pt x="295" y="0"/>
                  </a:moveTo>
                  <a:cubicBezTo>
                    <a:pt x="1" y="0"/>
                    <a:pt x="1" y="455"/>
                    <a:pt x="295" y="455"/>
                  </a:cubicBezTo>
                  <a:cubicBezTo>
                    <a:pt x="585" y="455"/>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78;p37">
              <a:extLst>
                <a:ext uri="{FF2B5EF4-FFF2-40B4-BE49-F238E27FC236}">
                  <a16:creationId xmlns:a16="http://schemas.microsoft.com/office/drawing/2014/main" xmlns="" id="{7E988E2D-8997-4FC3-BC0C-C6E2AAE28161}"/>
                </a:ext>
              </a:extLst>
            </p:cNvPr>
            <p:cNvSpPr/>
            <p:nvPr/>
          </p:nvSpPr>
          <p:spPr>
            <a:xfrm>
              <a:off x="7122402" y="1254957"/>
              <a:ext cx="39449" cy="52680"/>
            </a:xfrm>
            <a:custGeom>
              <a:avLst/>
              <a:gdLst/>
              <a:ahLst/>
              <a:cxnLst/>
              <a:rect l="l" t="t" r="r" b="b"/>
              <a:pathLst>
                <a:path w="495" h="661" extrusionOk="0">
                  <a:moveTo>
                    <a:pt x="223" y="1"/>
                  </a:moveTo>
                  <a:cubicBezTo>
                    <a:pt x="196" y="1"/>
                    <a:pt x="170" y="5"/>
                    <a:pt x="147" y="19"/>
                  </a:cubicBezTo>
                  <a:cubicBezTo>
                    <a:pt x="116" y="28"/>
                    <a:pt x="94" y="46"/>
                    <a:pt x="71" y="68"/>
                  </a:cubicBezTo>
                  <a:cubicBezTo>
                    <a:pt x="63" y="81"/>
                    <a:pt x="49" y="99"/>
                    <a:pt x="36" y="112"/>
                  </a:cubicBezTo>
                  <a:cubicBezTo>
                    <a:pt x="18" y="148"/>
                    <a:pt x="5" y="184"/>
                    <a:pt x="5" y="228"/>
                  </a:cubicBezTo>
                  <a:cubicBezTo>
                    <a:pt x="9" y="246"/>
                    <a:pt x="13" y="268"/>
                    <a:pt x="13" y="286"/>
                  </a:cubicBezTo>
                  <a:cubicBezTo>
                    <a:pt x="18" y="300"/>
                    <a:pt x="27" y="313"/>
                    <a:pt x="31" y="326"/>
                  </a:cubicBezTo>
                  <a:cubicBezTo>
                    <a:pt x="27" y="335"/>
                    <a:pt x="27" y="340"/>
                    <a:pt x="22" y="349"/>
                  </a:cubicBezTo>
                  <a:cubicBezTo>
                    <a:pt x="9" y="375"/>
                    <a:pt x="0" y="402"/>
                    <a:pt x="5" y="433"/>
                  </a:cubicBezTo>
                  <a:cubicBezTo>
                    <a:pt x="0" y="465"/>
                    <a:pt x="9" y="496"/>
                    <a:pt x="22" y="523"/>
                  </a:cubicBezTo>
                  <a:cubicBezTo>
                    <a:pt x="31" y="549"/>
                    <a:pt x="49" y="576"/>
                    <a:pt x="67" y="594"/>
                  </a:cubicBezTo>
                  <a:cubicBezTo>
                    <a:pt x="85" y="607"/>
                    <a:pt x="98" y="621"/>
                    <a:pt x="116" y="630"/>
                  </a:cubicBezTo>
                  <a:cubicBezTo>
                    <a:pt x="152" y="652"/>
                    <a:pt x="187" y="661"/>
                    <a:pt x="227" y="661"/>
                  </a:cubicBezTo>
                  <a:cubicBezTo>
                    <a:pt x="250" y="661"/>
                    <a:pt x="268" y="656"/>
                    <a:pt x="290" y="652"/>
                  </a:cubicBezTo>
                  <a:cubicBezTo>
                    <a:pt x="326" y="643"/>
                    <a:pt x="361" y="625"/>
                    <a:pt x="388" y="594"/>
                  </a:cubicBezTo>
                  <a:cubicBezTo>
                    <a:pt x="410" y="576"/>
                    <a:pt x="428" y="554"/>
                    <a:pt x="441" y="527"/>
                  </a:cubicBezTo>
                  <a:lnTo>
                    <a:pt x="450" y="514"/>
                  </a:lnTo>
                  <a:cubicBezTo>
                    <a:pt x="459" y="491"/>
                    <a:pt x="468" y="469"/>
                    <a:pt x="477" y="447"/>
                  </a:cubicBezTo>
                  <a:cubicBezTo>
                    <a:pt x="482" y="438"/>
                    <a:pt x="482" y="429"/>
                    <a:pt x="486" y="420"/>
                  </a:cubicBezTo>
                  <a:cubicBezTo>
                    <a:pt x="490" y="398"/>
                    <a:pt x="490" y="371"/>
                    <a:pt x="495" y="349"/>
                  </a:cubicBezTo>
                  <a:lnTo>
                    <a:pt x="495" y="331"/>
                  </a:lnTo>
                  <a:cubicBezTo>
                    <a:pt x="495" y="304"/>
                    <a:pt x="490" y="273"/>
                    <a:pt x="486" y="246"/>
                  </a:cubicBezTo>
                  <a:cubicBezTo>
                    <a:pt x="482" y="233"/>
                    <a:pt x="482" y="224"/>
                    <a:pt x="477" y="215"/>
                  </a:cubicBezTo>
                  <a:cubicBezTo>
                    <a:pt x="473" y="193"/>
                    <a:pt x="459" y="170"/>
                    <a:pt x="450" y="148"/>
                  </a:cubicBezTo>
                  <a:lnTo>
                    <a:pt x="446" y="135"/>
                  </a:lnTo>
                  <a:lnTo>
                    <a:pt x="437" y="126"/>
                  </a:lnTo>
                  <a:cubicBezTo>
                    <a:pt x="424" y="104"/>
                    <a:pt x="406" y="86"/>
                    <a:pt x="392" y="68"/>
                  </a:cubicBezTo>
                  <a:cubicBezTo>
                    <a:pt x="370" y="46"/>
                    <a:pt x="348" y="28"/>
                    <a:pt x="321" y="19"/>
                  </a:cubicBezTo>
                  <a:cubicBezTo>
                    <a:pt x="294" y="5"/>
                    <a:pt x="268" y="1"/>
                    <a:pt x="241"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79;p37">
              <a:extLst>
                <a:ext uri="{FF2B5EF4-FFF2-40B4-BE49-F238E27FC236}">
                  <a16:creationId xmlns:a16="http://schemas.microsoft.com/office/drawing/2014/main" xmlns="" id="{4633E273-F7CB-4DCD-9B81-61141638A210}"/>
                </a:ext>
              </a:extLst>
            </p:cNvPr>
            <p:cNvSpPr/>
            <p:nvPr/>
          </p:nvSpPr>
          <p:spPr>
            <a:xfrm>
              <a:off x="6992339" y="1160118"/>
              <a:ext cx="46622" cy="35944"/>
            </a:xfrm>
            <a:custGeom>
              <a:avLst/>
              <a:gdLst/>
              <a:ahLst/>
              <a:cxnLst/>
              <a:rect l="l" t="t" r="r" b="b"/>
              <a:pathLst>
                <a:path w="585" h="451" extrusionOk="0">
                  <a:moveTo>
                    <a:pt x="295" y="1"/>
                  </a:moveTo>
                  <a:cubicBezTo>
                    <a:pt x="1" y="1"/>
                    <a:pt x="1" y="451"/>
                    <a:pt x="295" y="451"/>
                  </a:cubicBezTo>
                  <a:cubicBezTo>
                    <a:pt x="585" y="451"/>
                    <a:pt x="585"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80;p37">
              <a:extLst>
                <a:ext uri="{FF2B5EF4-FFF2-40B4-BE49-F238E27FC236}">
                  <a16:creationId xmlns:a16="http://schemas.microsoft.com/office/drawing/2014/main" xmlns="" id="{E7670989-3838-4817-ABEC-A2928932B4B3}"/>
                </a:ext>
              </a:extLst>
            </p:cNvPr>
            <p:cNvSpPr/>
            <p:nvPr/>
          </p:nvSpPr>
          <p:spPr>
            <a:xfrm>
              <a:off x="7141210" y="1163306"/>
              <a:ext cx="46622" cy="36342"/>
            </a:xfrm>
            <a:custGeom>
              <a:avLst/>
              <a:gdLst/>
              <a:ahLst/>
              <a:cxnLst/>
              <a:rect l="l" t="t" r="r" b="b"/>
              <a:pathLst>
                <a:path w="585" h="456" extrusionOk="0">
                  <a:moveTo>
                    <a:pt x="295" y="1"/>
                  </a:moveTo>
                  <a:cubicBezTo>
                    <a:pt x="5" y="1"/>
                    <a:pt x="0" y="456"/>
                    <a:pt x="295" y="456"/>
                  </a:cubicBezTo>
                  <a:cubicBezTo>
                    <a:pt x="584" y="456"/>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1;p37">
              <a:extLst>
                <a:ext uri="{FF2B5EF4-FFF2-40B4-BE49-F238E27FC236}">
                  <a16:creationId xmlns:a16="http://schemas.microsoft.com/office/drawing/2014/main" xmlns="" id="{6C680D55-EE75-4DE1-A56B-41D96E1E5D59}"/>
                </a:ext>
              </a:extLst>
            </p:cNvPr>
            <p:cNvSpPr/>
            <p:nvPr/>
          </p:nvSpPr>
          <p:spPr>
            <a:xfrm>
              <a:off x="7302115" y="1217659"/>
              <a:ext cx="50208" cy="61925"/>
            </a:xfrm>
            <a:custGeom>
              <a:avLst/>
              <a:gdLst/>
              <a:ahLst/>
              <a:cxnLst/>
              <a:rect l="l" t="t" r="r" b="b"/>
              <a:pathLst>
                <a:path w="630" h="777" extrusionOk="0">
                  <a:moveTo>
                    <a:pt x="398" y="1"/>
                  </a:moveTo>
                  <a:cubicBezTo>
                    <a:pt x="348" y="1"/>
                    <a:pt x="299" y="19"/>
                    <a:pt x="259" y="45"/>
                  </a:cubicBezTo>
                  <a:lnTo>
                    <a:pt x="233" y="45"/>
                  </a:lnTo>
                  <a:cubicBezTo>
                    <a:pt x="192" y="45"/>
                    <a:pt x="152" y="54"/>
                    <a:pt x="121" y="77"/>
                  </a:cubicBezTo>
                  <a:cubicBezTo>
                    <a:pt x="72" y="108"/>
                    <a:pt x="32" y="152"/>
                    <a:pt x="19" y="210"/>
                  </a:cubicBezTo>
                  <a:cubicBezTo>
                    <a:pt x="10" y="233"/>
                    <a:pt x="10" y="255"/>
                    <a:pt x="5" y="277"/>
                  </a:cubicBezTo>
                  <a:cubicBezTo>
                    <a:pt x="1" y="300"/>
                    <a:pt x="1" y="322"/>
                    <a:pt x="1" y="349"/>
                  </a:cubicBezTo>
                  <a:cubicBezTo>
                    <a:pt x="1" y="380"/>
                    <a:pt x="5" y="411"/>
                    <a:pt x="10" y="442"/>
                  </a:cubicBezTo>
                  <a:cubicBezTo>
                    <a:pt x="10" y="456"/>
                    <a:pt x="14" y="469"/>
                    <a:pt x="19" y="482"/>
                  </a:cubicBezTo>
                  <a:cubicBezTo>
                    <a:pt x="28" y="514"/>
                    <a:pt x="41" y="540"/>
                    <a:pt x="54" y="567"/>
                  </a:cubicBezTo>
                  <a:cubicBezTo>
                    <a:pt x="59" y="580"/>
                    <a:pt x="63" y="594"/>
                    <a:pt x="72" y="603"/>
                  </a:cubicBezTo>
                  <a:cubicBezTo>
                    <a:pt x="85" y="629"/>
                    <a:pt x="108" y="656"/>
                    <a:pt x="126" y="678"/>
                  </a:cubicBezTo>
                  <a:cubicBezTo>
                    <a:pt x="135" y="692"/>
                    <a:pt x="143" y="701"/>
                    <a:pt x="157" y="710"/>
                  </a:cubicBezTo>
                  <a:cubicBezTo>
                    <a:pt x="184" y="736"/>
                    <a:pt x="219" y="759"/>
                    <a:pt x="255" y="768"/>
                  </a:cubicBezTo>
                  <a:cubicBezTo>
                    <a:pt x="273" y="772"/>
                    <a:pt x="291" y="777"/>
                    <a:pt x="308" y="777"/>
                  </a:cubicBezTo>
                  <a:cubicBezTo>
                    <a:pt x="322" y="777"/>
                    <a:pt x="335" y="777"/>
                    <a:pt x="344" y="772"/>
                  </a:cubicBezTo>
                  <a:cubicBezTo>
                    <a:pt x="375" y="772"/>
                    <a:pt x="402" y="763"/>
                    <a:pt x="429" y="745"/>
                  </a:cubicBezTo>
                  <a:cubicBezTo>
                    <a:pt x="464" y="728"/>
                    <a:pt x="491" y="696"/>
                    <a:pt x="509" y="665"/>
                  </a:cubicBezTo>
                  <a:cubicBezTo>
                    <a:pt x="589" y="536"/>
                    <a:pt x="629" y="380"/>
                    <a:pt x="625" y="228"/>
                  </a:cubicBezTo>
                  <a:cubicBezTo>
                    <a:pt x="620" y="166"/>
                    <a:pt x="598" y="108"/>
                    <a:pt x="558" y="68"/>
                  </a:cubicBezTo>
                  <a:cubicBezTo>
                    <a:pt x="536" y="45"/>
                    <a:pt x="513" y="28"/>
                    <a:pt x="487" y="19"/>
                  </a:cubicBezTo>
                  <a:cubicBezTo>
                    <a:pt x="460" y="5"/>
                    <a:pt x="433" y="1"/>
                    <a:pt x="402"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82;p37">
              <a:extLst>
                <a:ext uri="{FF2B5EF4-FFF2-40B4-BE49-F238E27FC236}">
                  <a16:creationId xmlns:a16="http://schemas.microsoft.com/office/drawing/2014/main" xmlns="" id="{B49917EB-A7CA-476D-8C13-02CE1D76870F}"/>
                </a:ext>
              </a:extLst>
            </p:cNvPr>
            <p:cNvSpPr/>
            <p:nvPr/>
          </p:nvSpPr>
          <p:spPr>
            <a:xfrm>
              <a:off x="7377109" y="1192077"/>
              <a:ext cx="94199" cy="130146"/>
            </a:xfrm>
            <a:custGeom>
              <a:avLst/>
              <a:gdLst/>
              <a:ahLst/>
              <a:cxnLst/>
              <a:rect l="l" t="t" r="r" b="b"/>
              <a:pathLst>
                <a:path w="1182" h="1633" extrusionOk="0">
                  <a:moveTo>
                    <a:pt x="558" y="1"/>
                  </a:moveTo>
                  <a:cubicBezTo>
                    <a:pt x="424" y="1"/>
                    <a:pt x="290" y="54"/>
                    <a:pt x="183" y="175"/>
                  </a:cubicBezTo>
                  <a:cubicBezTo>
                    <a:pt x="98" y="273"/>
                    <a:pt x="32" y="393"/>
                    <a:pt x="14" y="523"/>
                  </a:cubicBezTo>
                  <a:cubicBezTo>
                    <a:pt x="0" y="656"/>
                    <a:pt x="36" y="794"/>
                    <a:pt x="76" y="924"/>
                  </a:cubicBezTo>
                  <a:cubicBezTo>
                    <a:pt x="125" y="1071"/>
                    <a:pt x="183" y="1213"/>
                    <a:pt x="272" y="1343"/>
                  </a:cubicBezTo>
                  <a:cubicBezTo>
                    <a:pt x="357" y="1468"/>
                    <a:pt x="482" y="1575"/>
                    <a:pt x="629" y="1619"/>
                  </a:cubicBezTo>
                  <a:cubicBezTo>
                    <a:pt x="656" y="1628"/>
                    <a:pt x="687" y="1633"/>
                    <a:pt x="714" y="1633"/>
                  </a:cubicBezTo>
                  <a:cubicBezTo>
                    <a:pt x="731" y="1633"/>
                    <a:pt x="749" y="1628"/>
                    <a:pt x="767" y="1624"/>
                  </a:cubicBezTo>
                  <a:cubicBezTo>
                    <a:pt x="812" y="1610"/>
                    <a:pt x="847" y="1575"/>
                    <a:pt x="874" y="1534"/>
                  </a:cubicBezTo>
                  <a:cubicBezTo>
                    <a:pt x="1044" y="1329"/>
                    <a:pt x="1182" y="933"/>
                    <a:pt x="1159" y="616"/>
                  </a:cubicBezTo>
                  <a:cubicBezTo>
                    <a:pt x="1155" y="536"/>
                    <a:pt x="1142" y="465"/>
                    <a:pt x="1115" y="398"/>
                  </a:cubicBezTo>
                  <a:cubicBezTo>
                    <a:pt x="1012" y="161"/>
                    <a:pt x="785" y="1"/>
                    <a:pt x="55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83;p37">
              <a:extLst>
                <a:ext uri="{FF2B5EF4-FFF2-40B4-BE49-F238E27FC236}">
                  <a16:creationId xmlns:a16="http://schemas.microsoft.com/office/drawing/2014/main" xmlns="" id="{F152F880-CA53-442D-99E5-C75575921870}"/>
                </a:ext>
              </a:extLst>
            </p:cNvPr>
            <p:cNvSpPr/>
            <p:nvPr/>
          </p:nvSpPr>
          <p:spPr>
            <a:xfrm>
              <a:off x="7565748" y="1203872"/>
              <a:ext cx="46622" cy="49412"/>
            </a:xfrm>
            <a:custGeom>
              <a:avLst/>
              <a:gdLst/>
              <a:ahLst/>
              <a:cxnLst/>
              <a:rect l="l" t="t" r="r" b="b"/>
              <a:pathLst>
                <a:path w="585" h="620" extrusionOk="0">
                  <a:moveTo>
                    <a:pt x="357" y="0"/>
                  </a:moveTo>
                  <a:cubicBezTo>
                    <a:pt x="339" y="0"/>
                    <a:pt x="317" y="0"/>
                    <a:pt x="299" y="9"/>
                  </a:cubicBezTo>
                  <a:cubicBezTo>
                    <a:pt x="281" y="13"/>
                    <a:pt x="259" y="22"/>
                    <a:pt x="241" y="31"/>
                  </a:cubicBezTo>
                  <a:cubicBezTo>
                    <a:pt x="210" y="49"/>
                    <a:pt x="183" y="76"/>
                    <a:pt x="161" y="111"/>
                  </a:cubicBezTo>
                  <a:cubicBezTo>
                    <a:pt x="121" y="169"/>
                    <a:pt x="76" y="223"/>
                    <a:pt x="32" y="281"/>
                  </a:cubicBezTo>
                  <a:cubicBezTo>
                    <a:pt x="14" y="308"/>
                    <a:pt x="5" y="334"/>
                    <a:pt x="5" y="366"/>
                  </a:cubicBezTo>
                  <a:cubicBezTo>
                    <a:pt x="0" y="392"/>
                    <a:pt x="0" y="424"/>
                    <a:pt x="9" y="455"/>
                  </a:cubicBezTo>
                  <a:cubicBezTo>
                    <a:pt x="18" y="481"/>
                    <a:pt x="32" y="508"/>
                    <a:pt x="50" y="531"/>
                  </a:cubicBezTo>
                  <a:cubicBezTo>
                    <a:pt x="67" y="557"/>
                    <a:pt x="85" y="575"/>
                    <a:pt x="112" y="588"/>
                  </a:cubicBezTo>
                  <a:lnTo>
                    <a:pt x="165" y="611"/>
                  </a:lnTo>
                  <a:cubicBezTo>
                    <a:pt x="188" y="620"/>
                    <a:pt x="206" y="620"/>
                    <a:pt x="228" y="620"/>
                  </a:cubicBezTo>
                  <a:cubicBezTo>
                    <a:pt x="246" y="620"/>
                    <a:pt x="268" y="620"/>
                    <a:pt x="286" y="611"/>
                  </a:cubicBezTo>
                  <a:cubicBezTo>
                    <a:pt x="304" y="606"/>
                    <a:pt x="326" y="597"/>
                    <a:pt x="344" y="588"/>
                  </a:cubicBezTo>
                  <a:cubicBezTo>
                    <a:pt x="375" y="571"/>
                    <a:pt x="402" y="544"/>
                    <a:pt x="424" y="508"/>
                  </a:cubicBezTo>
                  <a:lnTo>
                    <a:pt x="553" y="339"/>
                  </a:lnTo>
                  <a:cubicBezTo>
                    <a:pt x="571" y="312"/>
                    <a:pt x="580" y="285"/>
                    <a:pt x="580" y="254"/>
                  </a:cubicBezTo>
                  <a:cubicBezTo>
                    <a:pt x="584" y="227"/>
                    <a:pt x="584" y="196"/>
                    <a:pt x="576" y="165"/>
                  </a:cubicBezTo>
                  <a:cubicBezTo>
                    <a:pt x="567" y="138"/>
                    <a:pt x="553" y="111"/>
                    <a:pt x="535" y="89"/>
                  </a:cubicBezTo>
                  <a:cubicBezTo>
                    <a:pt x="518" y="62"/>
                    <a:pt x="500" y="45"/>
                    <a:pt x="473" y="31"/>
                  </a:cubicBezTo>
                  <a:cubicBezTo>
                    <a:pt x="455" y="22"/>
                    <a:pt x="437" y="13"/>
                    <a:pt x="420" y="9"/>
                  </a:cubicBezTo>
                  <a:cubicBezTo>
                    <a:pt x="397" y="0"/>
                    <a:pt x="379" y="0"/>
                    <a:pt x="35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84;p37">
              <a:extLst>
                <a:ext uri="{FF2B5EF4-FFF2-40B4-BE49-F238E27FC236}">
                  <a16:creationId xmlns:a16="http://schemas.microsoft.com/office/drawing/2014/main" xmlns="" id="{FB77C1E3-3BD6-411C-90C0-15CA45D722B4}"/>
                </a:ext>
              </a:extLst>
            </p:cNvPr>
            <p:cNvSpPr/>
            <p:nvPr/>
          </p:nvSpPr>
          <p:spPr>
            <a:xfrm>
              <a:off x="7633569" y="1009492"/>
              <a:ext cx="40246" cy="86791"/>
            </a:xfrm>
            <a:custGeom>
              <a:avLst/>
              <a:gdLst/>
              <a:ahLst/>
              <a:cxnLst/>
              <a:rect l="l" t="t" r="r" b="b"/>
              <a:pathLst>
                <a:path w="505" h="1089" extrusionOk="0">
                  <a:moveTo>
                    <a:pt x="344" y="1"/>
                  </a:moveTo>
                  <a:cubicBezTo>
                    <a:pt x="304" y="1"/>
                    <a:pt x="259" y="10"/>
                    <a:pt x="228" y="32"/>
                  </a:cubicBezTo>
                  <a:cubicBezTo>
                    <a:pt x="179" y="63"/>
                    <a:pt x="139" y="108"/>
                    <a:pt x="126" y="166"/>
                  </a:cubicBezTo>
                  <a:cubicBezTo>
                    <a:pt x="112" y="223"/>
                    <a:pt x="112" y="295"/>
                    <a:pt x="148" y="344"/>
                  </a:cubicBezTo>
                  <a:lnTo>
                    <a:pt x="157" y="357"/>
                  </a:lnTo>
                  <a:cubicBezTo>
                    <a:pt x="112" y="384"/>
                    <a:pt x="81" y="429"/>
                    <a:pt x="59" y="487"/>
                  </a:cubicBezTo>
                  <a:cubicBezTo>
                    <a:pt x="1" y="643"/>
                    <a:pt x="28" y="830"/>
                    <a:pt x="112" y="977"/>
                  </a:cubicBezTo>
                  <a:cubicBezTo>
                    <a:pt x="152" y="1048"/>
                    <a:pt x="233" y="1088"/>
                    <a:pt x="313" y="1088"/>
                  </a:cubicBezTo>
                  <a:cubicBezTo>
                    <a:pt x="366" y="1088"/>
                    <a:pt x="424" y="1066"/>
                    <a:pt x="469" y="1021"/>
                  </a:cubicBezTo>
                  <a:cubicBezTo>
                    <a:pt x="473" y="1017"/>
                    <a:pt x="473" y="1013"/>
                    <a:pt x="478" y="1008"/>
                  </a:cubicBezTo>
                  <a:cubicBezTo>
                    <a:pt x="496" y="843"/>
                    <a:pt x="505" y="674"/>
                    <a:pt x="505" y="504"/>
                  </a:cubicBezTo>
                  <a:cubicBezTo>
                    <a:pt x="505" y="353"/>
                    <a:pt x="500" y="201"/>
                    <a:pt x="482" y="54"/>
                  </a:cubicBezTo>
                  <a:cubicBezTo>
                    <a:pt x="460" y="32"/>
                    <a:pt x="438" y="18"/>
                    <a:pt x="402" y="10"/>
                  </a:cubicBezTo>
                  <a:cubicBezTo>
                    <a:pt x="384" y="5"/>
                    <a:pt x="366" y="1"/>
                    <a:pt x="34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85;p37">
              <a:extLst>
                <a:ext uri="{FF2B5EF4-FFF2-40B4-BE49-F238E27FC236}">
                  <a16:creationId xmlns:a16="http://schemas.microsoft.com/office/drawing/2014/main" xmlns="" id="{3D2C72F0-E864-4D57-A123-79C06FDCC8CB}"/>
                </a:ext>
              </a:extLst>
            </p:cNvPr>
            <p:cNvSpPr/>
            <p:nvPr/>
          </p:nvSpPr>
          <p:spPr>
            <a:xfrm>
              <a:off x="7477605" y="1007739"/>
              <a:ext cx="78260" cy="43037"/>
            </a:xfrm>
            <a:custGeom>
              <a:avLst/>
              <a:gdLst/>
              <a:ahLst/>
              <a:cxnLst/>
              <a:rect l="l" t="t" r="r" b="b"/>
              <a:pathLst>
                <a:path w="982" h="540" extrusionOk="0">
                  <a:moveTo>
                    <a:pt x="750" y="0"/>
                  </a:moveTo>
                  <a:cubicBezTo>
                    <a:pt x="554" y="14"/>
                    <a:pt x="362" y="45"/>
                    <a:pt x="175" y="94"/>
                  </a:cubicBezTo>
                  <a:cubicBezTo>
                    <a:pt x="121" y="112"/>
                    <a:pt x="72" y="152"/>
                    <a:pt x="41" y="201"/>
                  </a:cubicBezTo>
                  <a:cubicBezTo>
                    <a:pt x="14" y="245"/>
                    <a:pt x="1" y="321"/>
                    <a:pt x="19" y="375"/>
                  </a:cubicBezTo>
                  <a:cubicBezTo>
                    <a:pt x="50" y="473"/>
                    <a:pt x="139" y="540"/>
                    <a:pt x="237" y="540"/>
                  </a:cubicBezTo>
                  <a:cubicBezTo>
                    <a:pt x="259" y="540"/>
                    <a:pt x="277" y="535"/>
                    <a:pt x="295" y="531"/>
                  </a:cubicBezTo>
                  <a:cubicBezTo>
                    <a:pt x="344" y="517"/>
                    <a:pt x="393" y="509"/>
                    <a:pt x="442" y="495"/>
                  </a:cubicBezTo>
                  <a:cubicBezTo>
                    <a:pt x="487" y="509"/>
                    <a:pt x="527" y="513"/>
                    <a:pt x="572" y="513"/>
                  </a:cubicBezTo>
                  <a:cubicBezTo>
                    <a:pt x="607" y="513"/>
                    <a:pt x="647" y="509"/>
                    <a:pt x="687" y="504"/>
                  </a:cubicBezTo>
                  <a:cubicBezTo>
                    <a:pt x="772" y="486"/>
                    <a:pt x="843" y="442"/>
                    <a:pt x="910" y="388"/>
                  </a:cubicBezTo>
                  <a:cubicBezTo>
                    <a:pt x="919" y="375"/>
                    <a:pt x="933" y="357"/>
                    <a:pt x="946" y="344"/>
                  </a:cubicBezTo>
                  <a:cubicBezTo>
                    <a:pt x="950" y="326"/>
                    <a:pt x="959" y="308"/>
                    <a:pt x="968" y="290"/>
                  </a:cubicBezTo>
                  <a:cubicBezTo>
                    <a:pt x="982" y="241"/>
                    <a:pt x="977" y="188"/>
                    <a:pt x="955" y="143"/>
                  </a:cubicBezTo>
                  <a:cubicBezTo>
                    <a:pt x="924" y="67"/>
                    <a:pt x="843" y="0"/>
                    <a:pt x="759"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186;p37">
              <a:extLst>
                <a:ext uri="{FF2B5EF4-FFF2-40B4-BE49-F238E27FC236}">
                  <a16:creationId xmlns:a16="http://schemas.microsoft.com/office/drawing/2014/main" xmlns="" id="{35D387B7-47E5-43A7-A4D8-B23230063C83}"/>
                </a:ext>
              </a:extLst>
            </p:cNvPr>
            <p:cNvSpPr/>
            <p:nvPr/>
          </p:nvSpPr>
          <p:spPr>
            <a:xfrm>
              <a:off x="7624006" y="892578"/>
              <a:ext cx="29567" cy="36342"/>
            </a:xfrm>
            <a:custGeom>
              <a:avLst/>
              <a:gdLst/>
              <a:ahLst/>
              <a:cxnLst/>
              <a:rect l="l" t="t" r="r" b="b"/>
              <a:pathLst>
                <a:path w="371" h="456" extrusionOk="0">
                  <a:moveTo>
                    <a:pt x="197" y="1"/>
                  </a:moveTo>
                  <a:cubicBezTo>
                    <a:pt x="174" y="5"/>
                    <a:pt x="157" y="10"/>
                    <a:pt x="139" y="19"/>
                  </a:cubicBezTo>
                  <a:cubicBezTo>
                    <a:pt x="112" y="28"/>
                    <a:pt x="85" y="46"/>
                    <a:pt x="67" y="68"/>
                  </a:cubicBezTo>
                  <a:cubicBezTo>
                    <a:pt x="45" y="86"/>
                    <a:pt x="27" y="112"/>
                    <a:pt x="18" y="139"/>
                  </a:cubicBezTo>
                  <a:cubicBezTo>
                    <a:pt x="5" y="166"/>
                    <a:pt x="1" y="197"/>
                    <a:pt x="1" y="228"/>
                  </a:cubicBezTo>
                  <a:cubicBezTo>
                    <a:pt x="5" y="246"/>
                    <a:pt x="5" y="268"/>
                    <a:pt x="9" y="286"/>
                  </a:cubicBezTo>
                  <a:cubicBezTo>
                    <a:pt x="18" y="326"/>
                    <a:pt x="36" y="358"/>
                    <a:pt x="67" y="389"/>
                  </a:cubicBezTo>
                  <a:cubicBezTo>
                    <a:pt x="81" y="398"/>
                    <a:pt x="99" y="411"/>
                    <a:pt x="112" y="424"/>
                  </a:cubicBezTo>
                  <a:cubicBezTo>
                    <a:pt x="148" y="442"/>
                    <a:pt x="188" y="451"/>
                    <a:pt x="228" y="456"/>
                  </a:cubicBezTo>
                  <a:lnTo>
                    <a:pt x="277" y="456"/>
                  </a:lnTo>
                  <a:cubicBezTo>
                    <a:pt x="304" y="456"/>
                    <a:pt x="330" y="447"/>
                    <a:pt x="357" y="433"/>
                  </a:cubicBezTo>
                  <a:cubicBezTo>
                    <a:pt x="362" y="433"/>
                    <a:pt x="366" y="429"/>
                    <a:pt x="371" y="429"/>
                  </a:cubicBezTo>
                  <a:cubicBezTo>
                    <a:pt x="322" y="277"/>
                    <a:pt x="259" y="135"/>
                    <a:pt x="19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187;p37">
              <a:extLst>
                <a:ext uri="{FF2B5EF4-FFF2-40B4-BE49-F238E27FC236}">
                  <a16:creationId xmlns:a16="http://schemas.microsoft.com/office/drawing/2014/main" xmlns="" id="{067345A8-4AB6-49C2-B1FD-B6A48795E9C7}"/>
                </a:ext>
              </a:extLst>
            </p:cNvPr>
            <p:cNvSpPr/>
            <p:nvPr/>
          </p:nvSpPr>
          <p:spPr>
            <a:xfrm>
              <a:off x="7006206" y="891940"/>
              <a:ext cx="77145" cy="76111"/>
            </a:xfrm>
            <a:custGeom>
              <a:avLst/>
              <a:gdLst/>
              <a:ahLst/>
              <a:cxnLst/>
              <a:rect l="l" t="t" r="r" b="b"/>
              <a:pathLst>
                <a:path w="968" h="955" extrusionOk="0">
                  <a:moveTo>
                    <a:pt x="495" y="0"/>
                  </a:moveTo>
                  <a:cubicBezTo>
                    <a:pt x="473" y="0"/>
                    <a:pt x="455" y="5"/>
                    <a:pt x="437" y="5"/>
                  </a:cubicBezTo>
                  <a:cubicBezTo>
                    <a:pt x="411" y="9"/>
                    <a:pt x="388" y="13"/>
                    <a:pt x="366" y="18"/>
                  </a:cubicBezTo>
                  <a:cubicBezTo>
                    <a:pt x="281" y="45"/>
                    <a:pt x="197" y="98"/>
                    <a:pt x="139" y="165"/>
                  </a:cubicBezTo>
                  <a:cubicBezTo>
                    <a:pt x="107" y="205"/>
                    <a:pt x="81" y="241"/>
                    <a:pt x="63" y="281"/>
                  </a:cubicBezTo>
                  <a:cubicBezTo>
                    <a:pt x="49" y="308"/>
                    <a:pt x="36" y="339"/>
                    <a:pt x="27" y="366"/>
                  </a:cubicBezTo>
                  <a:cubicBezTo>
                    <a:pt x="18" y="397"/>
                    <a:pt x="14" y="432"/>
                    <a:pt x="9" y="468"/>
                  </a:cubicBezTo>
                  <a:cubicBezTo>
                    <a:pt x="0" y="553"/>
                    <a:pt x="27" y="651"/>
                    <a:pt x="76" y="727"/>
                  </a:cubicBezTo>
                  <a:cubicBezTo>
                    <a:pt x="94" y="762"/>
                    <a:pt x="121" y="798"/>
                    <a:pt x="156" y="825"/>
                  </a:cubicBezTo>
                  <a:cubicBezTo>
                    <a:pt x="188" y="852"/>
                    <a:pt x="223" y="878"/>
                    <a:pt x="259" y="896"/>
                  </a:cubicBezTo>
                  <a:cubicBezTo>
                    <a:pt x="335" y="932"/>
                    <a:pt x="411" y="954"/>
                    <a:pt x="491" y="954"/>
                  </a:cubicBezTo>
                  <a:lnTo>
                    <a:pt x="531" y="954"/>
                  </a:lnTo>
                  <a:cubicBezTo>
                    <a:pt x="602" y="945"/>
                    <a:pt x="656" y="932"/>
                    <a:pt x="718" y="901"/>
                  </a:cubicBezTo>
                  <a:cubicBezTo>
                    <a:pt x="763" y="883"/>
                    <a:pt x="798" y="852"/>
                    <a:pt x="834" y="820"/>
                  </a:cubicBezTo>
                  <a:cubicBezTo>
                    <a:pt x="847" y="807"/>
                    <a:pt x="856" y="789"/>
                    <a:pt x="865" y="776"/>
                  </a:cubicBezTo>
                  <a:cubicBezTo>
                    <a:pt x="879" y="762"/>
                    <a:pt x="892" y="745"/>
                    <a:pt x="905" y="727"/>
                  </a:cubicBezTo>
                  <a:cubicBezTo>
                    <a:pt x="923" y="691"/>
                    <a:pt x="945" y="646"/>
                    <a:pt x="954" y="606"/>
                  </a:cubicBezTo>
                  <a:cubicBezTo>
                    <a:pt x="963" y="562"/>
                    <a:pt x="968" y="517"/>
                    <a:pt x="963" y="473"/>
                  </a:cubicBezTo>
                  <a:cubicBezTo>
                    <a:pt x="954" y="383"/>
                    <a:pt x="932" y="294"/>
                    <a:pt x="879" y="218"/>
                  </a:cubicBezTo>
                  <a:cubicBezTo>
                    <a:pt x="856" y="183"/>
                    <a:pt x="830" y="147"/>
                    <a:pt x="794" y="120"/>
                  </a:cubicBezTo>
                  <a:cubicBezTo>
                    <a:pt x="740" y="76"/>
                    <a:pt x="700" y="49"/>
                    <a:pt x="638" y="27"/>
                  </a:cubicBezTo>
                  <a:cubicBezTo>
                    <a:pt x="593" y="9"/>
                    <a:pt x="549" y="5"/>
                    <a:pt x="504"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188;p37">
              <a:extLst>
                <a:ext uri="{FF2B5EF4-FFF2-40B4-BE49-F238E27FC236}">
                  <a16:creationId xmlns:a16="http://schemas.microsoft.com/office/drawing/2014/main" xmlns="" id="{B9D5538F-B81E-4D93-A281-C73FF8169711}"/>
                </a:ext>
              </a:extLst>
            </p:cNvPr>
            <p:cNvSpPr/>
            <p:nvPr/>
          </p:nvSpPr>
          <p:spPr>
            <a:xfrm>
              <a:off x="6960381" y="1038263"/>
              <a:ext cx="39529" cy="39530"/>
            </a:xfrm>
            <a:custGeom>
              <a:avLst/>
              <a:gdLst/>
              <a:ahLst/>
              <a:cxnLst/>
              <a:rect l="l" t="t" r="r" b="b"/>
              <a:pathLst>
                <a:path w="496" h="496" extrusionOk="0">
                  <a:moveTo>
                    <a:pt x="268" y="1"/>
                  </a:moveTo>
                  <a:cubicBezTo>
                    <a:pt x="250" y="1"/>
                    <a:pt x="228" y="5"/>
                    <a:pt x="210" y="10"/>
                  </a:cubicBezTo>
                  <a:cubicBezTo>
                    <a:pt x="170" y="19"/>
                    <a:pt x="139" y="36"/>
                    <a:pt x="107" y="68"/>
                  </a:cubicBezTo>
                  <a:lnTo>
                    <a:pt x="67" y="108"/>
                  </a:lnTo>
                  <a:cubicBezTo>
                    <a:pt x="45" y="130"/>
                    <a:pt x="27" y="152"/>
                    <a:pt x="18" y="183"/>
                  </a:cubicBezTo>
                  <a:cubicBezTo>
                    <a:pt x="5" y="210"/>
                    <a:pt x="0" y="237"/>
                    <a:pt x="0" y="268"/>
                  </a:cubicBezTo>
                  <a:cubicBezTo>
                    <a:pt x="0" y="299"/>
                    <a:pt x="5" y="331"/>
                    <a:pt x="18" y="357"/>
                  </a:cubicBezTo>
                  <a:cubicBezTo>
                    <a:pt x="27" y="384"/>
                    <a:pt x="45" y="406"/>
                    <a:pt x="67" y="429"/>
                  </a:cubicBezTo>
                  <a:cubicBezTo>
                    <a:pt x="81" y="442"/>
                    <a:pt x="98" y="451"/>
                    <a:pt x="112" y="464"/>
                  </a:cubicBezTo>
                  <a:cubicBezTo>
                    <a:pt x="147" y="487"/>
                    <a:pt x="188" y="496"/>
                    <a:pt x="228" y="496"/>
                  </a:cubicBezTo>
                  <a:cubicBezTo>
                    <a:pt x="246" y="491"/>
                    <a:pt x="268" y="491"/>
                    <a:pt x="286" y="487"/>
                  </a:cubicBezTo>
                  <a:cubicBezTo>
                    <a:pt x="326" y="478"/>
                    <a:pt x="357" y="455"/>
                    <a:pt x="388" y="429"/>
                  </a:cubicBezTo>
                  <a:lnTo>
                    <a:pt x="428" y="384"/>
                  </a:lnTo>
                  <a:cubicBezTo>
                    <a:pt x="451" y="366"/>
                    <a:pt x="468" y="339"/>
                    <a:pt x="477" y="313"/>
                  </a:cubicBezTo>
                  <a:cubicBezTo>
                    <a:pt x="491" y="286"/>
                    <a:pt x="495" y="259"/>
                    <a:pt x="495" y="228"/>
                  </a:cubicBezTo>
                  <a:cubicBezTo>
                    <a:pt x="495" y="197"/>
                    <a:pt x="491" y="166"/>
                    <a:pt x="477" y="139"/>
                  </a:cubicBezTo>
                  <a:cubicBezTo>
                    <a:pt x="468" y="112"/>
                    <a:pt x="451" y="85"/>
                    <a:pt x="428" y="68"/>
                  </a:cubicBezTo>
                  <a:cubicBezTo>
                    <a:pt x="415" y="54"/>
                    <a:pt x="397" y="41"/>
                    <a:pt x="384" y="32"/>
                  </a:cubicBezTo>
                  <a:cubicBezTo>
                    <a:pt x="348" y="10"/>
                    <a:pt x="308" y="1"/>
                    <a:pt x="268"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189;p37">
              <a:extLst>
                <a:ext uri="{FF2B5EF4-FFF2-40B4-BE49-F238E27FC236}">
                  <a16:creationId xmlns:a16="http://schemas.microsoft.com/office/drawing/2014/main" xmlns="" id="{3BEB7CE6-FFD0-4224-9F86-A3B88EF2A9C8}"/>
                </a:ext>
              </a:extLst>
            </p:cNvPr>
            <p:cNvSpPr/>
            <p:nvPr/>
          </p:nvSpPr>
          <p:spPr>
            <a:xfrm>
              <a:off x="7224014" y="1301898"/>
              <a:ext cx="54432" cy="60092"/>
            </a:xfrm>
            <a:custGeom>
              <a:avLst/>
              <a:gdLst/>
              <a:ahLst/>
              <a:cxnLst/>
              <a:rect l="l" t="t" r="r" b="b"/>
              <a:pathLst>
                <a:path w="683" h="754" extrusionOk="0">
                  <a:moveTo>
                    <a:pt x="357" y="0"/>
                  </a:moveTo>
                  <a:cubicBezTo>
                    <a:pt x="334" y="5"/>
                    <a:pt x="317" y="5"/>
                    <a:pt x="294" y="9"/>
                  </a:cubicBezTo>
                  <a:cubicBezTo>
                    <a:pt x="254" y="18"/>
                    <a:pt x="223" y="41"/>
                    <a:pt x="196" y="67"/>
                  </a:cubicBezTo>
                  <a:cubicBezTo>
                    <a:pt x="152" y="121"/>
                    <a:pt x="111" y="174"/>
                    <a:pt x="67" y="223"/>
                  </a:cubicBezTo>
                  <a:cubicBezTo>
                    <a:pt x="45" y="246"/>
                    <a:pt x="31" y="272"/>
                    <a:pt x="22" y="299"/>
                  </a:cubicBezTo>
                  <a:cubicBezTo>
                    <a:pt x="9" y="326"/>
                    <a:pt x="0" y="353"/>
                    <a:pt x="0" y="384"/>
                  </a:cubicBezTo>
                  <a:cubicBezTo>
                    <a:pt x="0" y="415"/>
                    <a:pt x="9" y="446"/>
                    <a:pt x="22" y="473"/>
                  </a:cubicBezTo>
                  <a:cubicBezTo>
                    <a:pt x="31" y="500"/>
                    <a:pt x="45" y="526"/>
                    <a:pt x="67" y="544"/>
                  </a:cubicBezTo>
                  <a:cubicBezTo>
                    <a:pt x="107" y="584"/>
                    <a:pt x="165" y="611"/>
                    <a:pt x="218" y="611"/>
                  </a:cubicBezTo>
                  <a:lnTo>
                    <a:pt x="232" y="611"/>
                  </a:lnTo>
                  <a:cubicBezTo>
                    <a:pt x="236" y="620"/>
                    <a:pt x="241" y="633"/>
                    <a:pt x="245" y="642"/>
                  </a:cubicBezTo>
                  <a:cubicBezTo>
                    <a:pt x="259" y="669"/>
                    <a:pt x="281" y="691"/>
                    <a:pt x="303" y="705"/>
                  </a:cubicBezTo>
                  <a:cubicBezTo>
                    <a:pt x="325" y="727"/>
                    <a:pt x="352" y="740"/>
                    <a:pt x="379" y="745"/>
                  </a:cubicBezTo>
                  <a:cubicBezTo>
                    <a:pt x="401" y="749"/>
                    <a:pt x="424" y="754"/>
                    <a:pt x="446" y="754"/>
                  </a:cubicBezTo>
                  <a:cubicBezTo>
                    <a:pt x="481" y="754"/>
                    <a:pt x="522" y="745"/>
                    <a:pt x="553" y="723"/>
                  </a:cubicBezTo>
                  <a:cubicBezTo>
                    <a:pt x="606" y="691"/>
                    <a:pt x="642" y="647"/>
                    <a:pt x="660" y="589"/>
                  </a:cubicBezTo>
                  <a:cubicBezTo>
                    <a:pt x="669" y="544"/>
                    <a:pt x="678" y="500"/>
                    <a:pt x="678" y="455"/>
                  </a:cubicBezTo>
                  <a:cubicBezTo>
                    <a:pt x="682" y="415"/>
                    <a:pt x="678" y="379"/>
                    <a:pt x="673" y="344"/>
                  </a:cubicBezTo>
                  <a:cubicBezTo>
                    <a:pt x="669" y="308"/>
                    <a:pt x="664" y="272"/>
                    <a:pt x="651" y="237"/>
                  </a:cubicBezTo>
                  <a:cubicBezTo>
                    <a:pt x="638" y="192"/>
                    <a:pt x="620" y="152"/>
                    <a:pt x="593" y="112"/>
                  </a:cubicBezTo>
                  <a:cubicBezTo>
                    <a:pt x="575" y="76"/>
                    <a:pt x="548" y="49"/>
                    <a:pt x="513" y="32"/>
                  </a:cubicBezTo>
                  <a:cubicBezTo>
                    <a:pt x="486" y="14"/>
                    <a:pt x="459" y="5"/>
                    <a:pt x="428" y="5"/>
                  </a:cubicBezTo>
                  <a:cubicBezTo>
                    <a:pt x="419" y="0"/>
                    <a:pt x="406" y="0"/>
                    <a:pt x="39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90;p37">
              <a:extLst>
                <a:ext uri="{FF2B5EF4-FFF2-40B4-BE49-F238E27FC236}">
                  <a16:creationId xmlns:a16="http://schemas.microsoft.com/office/drawing/2014/main" xmlns="" id="{A3862190-ACE0-429C-AC04-603120A67CB6}"/>
                </a:ext>
              </a:extLst>
            </p:cNvPr>
            <p:cNvSpPr/>
            <p:nvPr/>
          </p:nvSpPr>
          <p:spPr>
            <a:xfrm>
              <a:off x="7219391" y="1177173"/>
              <a:ext cx="46622" cy="35944"/>
            </a:xfrm>
            <a:custGeom>
              <a:avLst/>
              <a:gdLst/>
              <a:ahLst/>
              <a:cxnLst/>
              <a:rect l="l" t="t" r="r" b="b"/>
              <a:pathLst>
                <a:path w="585" h="451" extrusionOk="0">
                  <a:moveTo>
                    <a:pt x="290" y="1"/>
                  </a:moveTo>
                  <a:cubicBezTo>
                    <a:pt x="0" y="1"/>
                    <a:pt x="0" y="451"/>
                    <a:pt x="290" y="451"/>
                  </a:cubicBezTo>
                  <a:cubicBezTo>
                    <a:pt x="580" y="451"/>
                    <a:pt x="584" y="1"/>
                    <a:pt x="290"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191;p37">
              <a:extLst>
                <a:ext uri="{FF2B5EF4-FFF2-40B4-BE49-F238E27FC236}">
                  <a16:creationId xmlns:a16="http://schemas.microsoft.com/office/drawing/2014/main" xmlns="" id="{77CE89E4-CC75-4932-A557-FA43C0F652C9}"/>
                </a:ext>
              </a:extLst>
            </p:cNvPr>
            <p:cNvSpPr/>
            <p:nvPr/>
          </p:nvSpPr>
          <p:spPr>
            <a:xfrm>
              <a:off x="7364676" y="1119633"/>
              <a:ext cx="46622" cy="35944"/>
            </a:xfrm>
            <a:custGeom>
              <a:avLst/>
              <a:gdLst/>
              <a:ahLst/>
              <a:cxnLst/>
              <a:rect l="l" t="t" r="r" b="b"/>
              <a:pathLst>
                <a:path w="585" h="451" extrusionOk="0">
                  <a:moveTo>
                    <a:pt x="295" y="1"/>
                  </a:moveTo>
                  <a:cubicBezTo>
                    <a:pt x="5" y="1"/>
                    <a:pt x="0" y="451"/>
                    <a:pt x="295" y="451"/>
                  </a:cubicBezTo>
                  <a:cubicBezTo>
                    <a:pt x="584" y="451"/>
                    <a:pt x="584" y="1"/>
                    <a:pt x="295"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192;p37">
              <a:extLst>
                <a:ext uri="{FF2B5EF4-FFF2-40B4-BE49-F238E27FC236}">
                  <a16:creationId xmlns:a16="http://schemas.microsoft.com/office/drawing/2014/main" xmlns="" id="{8126C536-A28D-44A1-9D02-3BA67E59411F}"/>
                </a:ext>
              </a:extLst>
            </p:cNvPr>
            <p:cNvSpPr/>
            <p:nvPr/>
          </p:nvSpPr>
          <p:spPr>
            <a:xfrm>
              <a:off x="7481510" y="1187135"/>
              <a:ext cx="36341" cy="39530"/>
            </a:xfrm>
            <a:custGeom>
              <a:avLst/>
              <a:gdLst/>
              <a:ahLst/>
              <a:cxnLst/>
              <a:rect l="l" t="t" r="r" b="b"/>
              <a:pathLst>
                <a:path w="456" h="496" extrusionOk="0">
                  <a:moveTo>
                    <a:pt x="228" y="1"/>
                  </a:moveTo>
                  <a:cubicBezTo>
                    <a:pt x="210" y="5"/>
                    <a:pt x="188" y="5"/>
                    <a:pt x="170" y="9"/>
                  </a:cubicBezTo>
                  <a:cubicBezTo>
                    <a:pt x="130" y="18"/>
                    <a:pt x="99" y="41"/>
                    <a:pt x="68" y="67"/>
                  </a:cubicBezTo>
                  <a:cubicBezTo>
                    <a:pt x="59" y="81"/>
                    <a:pt x="46" y="99"/>
                    <a:pt x="37" y="112"/>
                  </a:cubicBezTo>
                  <a:cubicBezTo>
                    <a:pt x="14" y="148"/>
                    <a:pt x="5" y="188"/>
                    <a:pt x="5" y="228"/>
                  </a:cubicBezTo>
                  <a:lnTo>
                    <a:pt x="5" y="268"/>
                  </a:lnTo>
                  <a:cubicBezTo>
                    <a:pt x="1" y="299"/>
                    <a:pt x="10" y="330"/>
                    <a:pt x="23" y="357"/>
                  </a:cubicBezTo>
                  <a:cubicBezTo>
                    <a:pt x="32" y="384"/>
                    <a:pt x="50" y="411"/>
                    <a:pt x="68" y="428"/>
                  </a:cubicBezTo>
                  <a:cubicBezTo>
                    <a:pt x="90" y="451"/>
                    <a:pt x="117" y="469"/>
                    <a:pt x="144" y="478"/>
                  </a:cubicBezTo>
                  <a:cubicBezTo>
                    <a:pt x="166" y="491"/>
                    <a:pt x="193" y="495"/>
                    <a:pt x="224" y="495"/>
                  </a:cubicBezTo>
                  <a:lnTo>
                    <a:pt x="228" y="495"/>
                  </a:lnTo>
                  <a:cubicBezTo>
                    <a:pt x="251" y="495"/>
                    <a:pt x="268" y="491"/>
                    <a:pt x="291" y="486"/>
                  </a:cubicBezTo>
                  <a:cubicBezTo>
                    <a:pt x="331" y="478"/>
                    <a:pt x="362" y="460"/>
                    <a:pt x="389" y="428"/>
                  </a:cubicBezTo>
                  <a:cubicBezTo>
                    <a:pt x="402" y="415"/>
                    <a:pt x="416" y="397"/>
                    <a:pt x="424" y="384"/>
                  </a:cubicBezTo>
                  <a:cubicBezTo>
                    <a:pt x="447" y="348"/>
                    <a:pt x="456" y="313"/>
                    <a:pt x="456" y="268"/>
                  </a:cubicBezTo>
                  <a:lnTo>
                    <a:pt x="456" y="228"/>
                  </a:lnTo>
                  <a:cubicBezTo>
                    <a:pt x="456" y="197"/>
                    <a:pt x="451" y="165"/>
                    <a:pt x="438" y="139"/>
                  </a:cubicBezTo>
                  <a:cubicBezTo>
                    <a:pt x="429" y="112"/>
                    <a:pt x="411" y="90"/>
                    <a:pt x="389" y="67"/>
                  </a:cubicBezTo>
                  <a:cubicBezTo>
                    <a:pt x="371" y="45"/>
                    <a:pt x="344" y="32"/>
                    <a:pt x="317" y="23"/>
                  </a:cubicBezTo>
                  <a:cubicBezTo>
                    <a:pt x="291" y="9"/>
                    <a:pt x="264" y="1"/>
                    <a:pt x="237"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93;p37">
              <a:extLst>
                <a:ext uri="{FF2B5EF4-FFF2-40B4-BE49-F238E27FC236}">
                  <a16:creationId xmlns:a16="http://schemas.microsoft.com/office/drawing/2014/main" xmlns="" id="{F8F01B66-D047-4565-9C3F-6DD8ED6C6632}"/>
                </a:ext>
              </a:extLst>
            </p:cNvPr>
            <p:cNvSpPr/>
            <p:nvPr/>
          </p:nvSpPr>
          <p:spPr>
            <a:xfrm>
              <a:off x="7027883" y="1278467"/>
              <a:ext cx="36341" cy="39849"/>
            </a:xfrm>
            <a:custGeom>
              <a:avLst/>
              <a:gdLst/>
              <a:ahLst/>
              <a:cxnLst/>
              <a:rect l="l" t="t" r="r" b="b"/>
              <a:pathLst>
                <a:path w="456" h="500" extrusionOk="0">
                  <a:moveTo>
                    <a:pt x="228" y="0"/>
                  </a:moveTo>
                  <a:cubicBezTo>
                    <a:pt x="210" y="5"/>
                    <a:pt x="188" y="9"/>
                    <a:pt x="170" y="9"/>
                  </a:cubicBezTo>
                  <a:cubicBezTo>
                    <a:pt x="130" y="22"/>
                    <a:pt x="98" y="40"/>
                    <a:pt x="67" y="67"/>
                  </a:cubicBezTo>
                  <a:cubicBezTo>
                    <a:pt x="58" y="85"/>
                    <a:pt x="45" y="98"/>
                    <a:pt x="32" y="116"/>
                  </a:cubicBezTo>
                  <a:cubicBezTo>
                    <a:pt x="14" y="152"/>
                    <a:pt x="5" y="187"/>
                    <a:pt x="5" y="228"/>
                  </a:cubicBezTo>
                  <a:lnTo>
                    <a:pt x="5" y="272"/>
                  </a:lnTo>
                  <a:cubicBezTo>
                    <a:pt x="0" y="303"/>
                    <a:pt x="9" y="330"/>
                    <a:pt x="23" y="357"/>
                  </a:cubicBezTo>
                  <a:cubicBezTo>
                    <a:pt x="32" y="388"/>
                    <a:pt x="45" y="410"/>
                    <a:pt x="67" y="433"/>
                  </a:cubicBezTo>
                  <a:cubicBezTo>
                    <a:pt x="89" y="455"/>
                    <a:pt x="112" y="468"/>
                    <a:pt x="143" y="477"/>
                  </a:cubicBezTo>
                  <a:cubicBezTo>
                    <a:pt x="165" y="491"/>
                    <a:pt x="192" y="499"/>
                    <a:pt x="223" y="499"/>
                  </a:cubicBezTo>
                  <a:lnTo>
                    <a:pt x="228" y="499"/>
                  </a:lnTo>
                  <a:cubicBezTo>
                    <a:pt x="250" y="495"/>
                    <a:pt x="268" y="491"/>
                    <a:pt x="290" y="491"/>
                  </a:cubicBezTo>
                  <a:cubicBezTo>
                    <a:pt x="326" y="477"/>
                    <a:pt x="361" y="459"/>
                    <a:pt x="388" y="433"/>
                  </a:cubicBezTo>
                  <a:cubicBezTo>
                    <a:pt x="402" y="415"/>
                    <a:pt x="415" y="401"/>
                    <a:pt x="424" y="384"/>
                  </a:cubicBezTo>
                  <a:cubicBezTo>
                    <a:pt x="446" y="348"/>
                    <a:pt x="455" y="312"/>
                    <a:pt x="455" y="272"/>
                  </a:cubicBezTo>
                  <a:lnTo>
                    <a:pt x="455" y="228"/>
                  </a:lnTo>
                  <a:cubicBezTo>
                    <a:pt x="455" y="196"/>
                    <a:pt x="451" y="170"/>
                    <a:pt x="437" y="143"/>
                  </a:cubicBezTo>
                  <a:cubicBezTo>
                    <a:pt x="428" y="112"/>
                    <a:pt x="410" y="89"/>
                    <a:pt x="388" y="67"/>
                  </a:cubicBezTo>
                  <a:cubicBezTo>
                    <a:pt x="370" y="45"/>
                    <a:pt x="344" y="31"/>
                    <a:pt x="317" y="22"/>
                  </a:cubicBezTo>
                  <a:cubicBezTo>
                    <a:pt x="290" y="9"/>
                    <a:pt x="263" y="0"/>
                    <a:pt x="237"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94;p37">
              <a:extLst>
                <a:ext uri="{FF2B5EF4-FFF2-40B4-BE49-F238E27FC236}">
                  <a16:creationId xmlns:a16="http://schemas.microsoft.com/office/drawing/2014/main" xmlns="" id="{48C7C567-6A42-4A6E-BE17-5AEC00D84EBF}"/>
                </a:ext>
              </a:extLst>
            </p:cNvPr>
            <p:cNvSpPr/>
            <p:nvPr/>
          </p:nvSpPr>
          <p:spPr>
            <a:xfrm>
              <a:off x="6992339" y="808100"/>
              <a:ext cx="46622" cy="35944"/>
            </a:xfrm>
            <a:custGeom>
              <a:avLst/>
              <a:gdLst/>
              <a:ahLst/>
              <a:cxnLst/>
              <a:rect l="l" t="t" r="r" b="b"/>
              <a:pathLst>
                <a:path w="585" h="451" extrusionOk="0">
                  <a:moveTo>
                    <a:pt x="295" y="0"/>
                  </a:moveTo>
                  <a:cubicBezTo>
                    <a:pt x="1" y="0"/>
                    <a:pt x="1" y="450"/>
                    <a:pt x="295" y="450"/>
                  </a:cubicBezTo>
                  <a:cubicBezTo>
                    <a:pt x="585" y="450"/>
                    <a:pt x="585" y="0"/>
                    <a:pt x="295"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95;p37">
              <a:extLst>
                <a:ext uri="{FF2B5EF4-FFF2-40B4-BE49-F238E27FC236}">
                  <a16:creationId xmlns:a16="http://schemas.microsoft.com/office/drawing/2014/main" xmlns="" id="{D127E188-3184-4928-9F96-29CBECEF32C1}"/>
                </a:ext>
              </a:extLst>
            </p:cNvPr>
            <p:cNvSpPr/>
            <p:nvPr/>
          </p:nvSpPr>
          <p:spPr>
            <a:xfrm>
              <a:off x="6929459" y="941671"/>
              <a:ext cx="48056" cy="69337"/>
            </a:xfrm>
            <a:custGeom>
              <a:avLst/>
              <a:gdLst/>
              <a:ahLst/>
              <a:cxnLst/>
              <a:rect l="l" t="t" r="r" b="b"/>
              <a:pathLst>
                <a:path w="603" h="870" extrusionOk="0">
                  <a:moveTo>
                    <a:pt x="290" y="0"/>
                  </a:moveTo>
                  <a:cubicBezTo>
                    <a:pt x="255" y="0"/>
                    <a:pt x="214" y="14"/>
                    <a:pt x="179" y="31"/>
                  </a:cubicBezTo>
                  <a:cubicBezTo>
                    <a:pt x="139" y="40"/>
                    <a:pt x="103" y="58"/>
                    <a:pt x="76" y="89"/>
                  </a:cubicBezTo>
                  <a:cubicBezTo>
                    <a:pt x="63" y="103"/>
                    <a:pt x="54" y="121"/>
                    <a:pt x="41" y="134"/>
                  </a:cubicBezTo>
                  <a:cubicBezTo>
                    <a:pt x="18" y="170"/>
                    <a:pt x="9" y="210"/>
                    <a:pt x="9" y="250"/>
                  </a:cubicBezTo>
                  <a:cubicBezTo>
                    <a:pt x="1" y="339"/>
                    <a:pt x="9" y="428"/>
                    <a:pt x="32" y="513"/>
                  </a:cubicBezTo>
                  <a:cubicBezTo>
                    <a:pt x="54" y="602"/>
                    <a:pt x="90" y="687"/>
                    <a:pt x="134" y="758"/>
                  </a:cubicBezTo>
                  <a:cubicBezTo>
                    <a:pt x="179" y="825"/>
                    <a:pt x="250" y="869"/>
                    <a:pt x="330" y="869"/>
                  </a:cubicBezTo>
                  <a:cubicBezTo>
                    <a:pt x="406" y="869"/>
                    <a:pt x="491" y="829"/>
                    <a:pt x="527" y="758"/>
                  </a:cubicBezTo>
                  <a:cubicBezTo>
                    <a:pt x="553" y="709"/>
                    <a:pt x="576" y="655"/>
                    <a:pt x="584" y="602"/>
                  </a:cubicBezTo>
                  <a:cubicBezTo>
                    <a:pt x="598" y="544"/>
                    <a:pt x="602" y="486"/>
                    <a:pt x="598" y="428"/>
                  </a:cubicBezTo>
                  <a:cubicBezTo>
                    <a:pt x="593" y="370"/>
                    <a:pt x="584" y="312"/>
                    <a:pt x="562" y="259"/>
                  </a:cubicBezTo>
                  <a:cubicBezTo>
                    <a:pt x="549" y="228"/>
                    <a:pt x="535" y="192"/>
                    <a:pt x="518" y="161"/>
                  </a:cubicBezTo>
                  <a:cubicBezTo>
                    <a:pt x="500" y="125"/>
                    <a:pt x="473" y="98"/>
                    <a:pt x="451" y="67"/>
                  </a:cubicBezTo>
                  <a:cubicBezTo>
                    <a:pt x="415" y="27"/>
                    <a:pt x="344" y="0"/>
                    <a:pt x="290"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96;p37">
              <a:extLst>
                <a:ext uri="{FF2B5EF4-FFF2-40B4-BE49-F238E27FC236}">
                  <a16:creationId xmlns:a16="http://schemas.microsoft.com/office/drawing/2014/main" xmlns="" id="{C7D0632F-5877-4016-92BE-333628B24F54}"/>
                </a:ext>
              </a:extLst>
            </p:cNvPr>
            <p:cNvSpPr/>
            <p:nvPr/>
          </p:nvSpPr>
          <p:spPr>
            <a:xfrm>
              <a:off x="7130212" y="689034"/>
              <a:ext cx="42717" cy="33154"/>
            </a:xfrm>
            <a:custGeom>
              <a:avLst/>
              <a:gdLst/>
              <a:ahLst/>
              <a:cxnLst/>
              <a:rect l="l" t="t" r="r" b="b"/>
              <a:pathLst>
                <a:path w="536" h="416" extrusionOk="0">
                  <a:moveTo>
                    <a:pt x="473" y="1"/>
                  </a:moveTo>
                  <a:cubicBezTo>
                    <a:pt x="343" y="67"/>
                    <a:pt x="214" y="134"/>
                    <a:pt x="85" y="206"/>
                  </a:cubicBezTo>
                  <a:cubicBezTo>
                    <a:pt x="58" y="224"/>
                    <a:pt x="31" y="237"/>
                    <a:pt x="0" y="255"/>
                  </a:cubicBezTo>
                  <a:cubicBezTo>
                    <a:pt x="5" y="273"/>
                    <a:pt x="14" y="286"/>
                    <a:pt x="22" y="304"/>
                  </a:cubicBezTo>
                  <a:cubicBezTo>
                    <a:pt x="36" y="317"/>
                    <a:pt x="49" y="335"/>
                    <a:pt x="58" y="348"/>
                  </a:cubicBezTo>
                  <a:cubicBezTo>
                    <a:pt x="89" y="380"/>
                    <a:pt x="121" y="397"/>
                    <a:pt x="161" y="406"/>
                  </a:cubicBezTo>
                  <a:cubicBezTo>
                    <a:pt x="178" y="411"/>
                    <a:pt x="201" y="415"/>
                    <a:pt x="219" y="415"/>
                  </a:cubicBezTo>
                  <a:cubicBezTo>
                    <a:pt x="259" y="415"/>
                    <a:pt x="299" y="406"/>
                    <a:pt x="335" y="384"/>
                  </a:cubicBezTo>
                  <a:cubicBezTo>
                    <a:pt x="361" y="371"/>
                    <a:pt x="392" y="357"/>
                    <a:pt x="419" y="344"/>
                  </a:cubicBezTo>
                  <a:cubicBezTo>
                    <a:pt x="446" y="331"/>
                    <a:pt x="468" y="308"/>
                    <a:pt x="482" y="286"/>
                  </a:cubicBezTo>
                  <a:cubicBezTo>
                    <a:pt x="504" y="264"/>
                    <a:pt x="517" y="237"/>
                    <a:pt x="522" y="206"/>
                  </a:cubicBezTo>
                  <a:cubicBezTo>
                    <a:pt x="531" y="179"/>
                    <a:pt x="535" y="148"/>
                    <a:pt x="526" y="117"/>
                  </a:cubicBezTo>
                  <a:cubicBezTo>
                    <a:pt x="526" y="85"/>
                    <a:pt x="517" y="59"/>
                    <a:pt x="499" y="32"/>
                  </a:cubicBezTo>
                  <a:cubicBezTo>
                    <a:pt x="491" y="23"/>
                    <a:pt x="482" y="10"/>
                    <a:pt x="473"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97;p37">
              <a:extLst>
                <a:ext uri="{FF2B5EF4-FFF2-40B4-BE49-F238E27FC236}">
                  <a16:creationId xmlns:a16="http://schemas.microsoft.com/office/drawing/2014/main" xmlns="" id="{D8073E17-254A-4BC2-85CA-D43FE102B271}"/>
                </a:ext>
              </a:extLst>
            </p:cNvPr>
            <p:cNvSpPr/>
            <p:nvPr/>
          </p:nvSpPr>
          <p:spPr>
            <a:xfrm>
              <a:off x="7437518" y="675884"/>
              <a:ext cx="28132" cy="25344"/>
            </a:xfrm>
            <a:custGeom>
              <a:avLst/>
              <a:gdLst/>
              <a:ahLst/>
              <a:cxnLst/>
              <a:rect l="l" t="t" r="r" b="b"/>
              <a:pathLst>
                <a:path w="353" h="318" extrusionOk="0">
                  <a:moveTo>
                    <a:pt x="14" y="1"/>
                  </a:moveTo>
                  <a:cubicBezTo>
                    <a:pt x="9" y="10"/>
                    <a:pt x="9" y="19"/>
                    <a:pt x="9" y="27"/>
                  </a:cubicBezTo>
                  <a:cubicBezTo>
                    <a:pt x="0" y="59"/>
                    <a:pt x="5" y="90"/>
                    <a:pt x="14" y="117"/>
                  </a:cubicBezTo>
                  <a:cubicBezTo>
                    <a:pt x="22" y="148"/>
                    <a:pt x="36" y="170"/>
                    <a:pt x="54" y="197"/>
                  </a:cubicBezTo>
                  <a:cubicBezTo>
                    <a:pt x="67" y="215"/>
                    <a:pt x="80" y="228"/>
                    <a:pt x="98" y="241"/>
                  </a:cubicBezTo>
                  <a:lnTo>
                    <a:pt x="107" y="250"/>
                  </a:lnTo>
                  <a:cubicBezTo>
                    <a:pt x="134" y="277"/>
                    <a:pt x="165" y="295"/>
                    <a:pt x="205" y="308"/>
                  </a:cubicBezTo>
                  <a:cubicBezTo>
                    <a:pt x="228" y="313"/>
                    <a:pt x="245" y="313"/>
                    <a:pt x="268" y="317"/>
                  </a:cubicBezTo>
                  <a:cubicBezTo>
                    <a:pt x="299" y="317"/>
                    <a:pt x="326" y="308"/>
                    <a:pt x="352" y="299"/>
                  </a:cubicBezTo>
                  <a:cubicBezTo>
                    <a:pt x="303" y="255"/>
                    <a:pt x="254" y="206"/>
                    <a:pt x="201" y="161"/>
                  </a:cubicBezTo>
                  <a:cubicBezTo>
                    <a:pt x="138" y="103"/>
                    <a:pt x="76" y="50"/>
                    <a:pt x="14"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98;p37">
              <a:extLst>
                <a:ext uri="{FF2B5EF4-FFF2-40B4-BE49-F238E27FC236}">
                  <a16:creationId xmlns:a16="http://schemas.microsoft.com/office/drawing/2014/main" xmlns="" id="{6B960509-1774-4494-81AE-602C16CE9B99}"/>
                </a:ext>
              </a:extLst>
            </p:cNvPr>
            <p:cNvSpPr/>
            <p:nvPr/>
          </p:nvSpPr>
          <p:spPr>
            <a:xfrm>
              <a:off x="7335906" y="872016"/>
              <a:ext cx="43035" cy="49811"/>
            </a:xfrm>
            <a:custGeom>
              <a:avLst/>
              <a:gdLst/>
              <a:ahLst/>
              <a:cxnLst/>
              <a:rect l="l" t="t" r="r" b="b"/>
              <a:pathLst>
                <a:path w="540" h="625" extrusionOk="0">
                  <a:moveTo>
                    <a:pt x="312" y="0"/>
                  </a:moveTo>
                  <a:cubicBezTo>
                    <a:pt x="290" y="0"/>
                    <a:pt x="272" y="5"/>
                    <a:pt x="250" y="9"/>
                  </a:cubicBezTo>
                  <a:lnTo>
                    <a:pt x="196" y="32"/>
                  </a:lnTo>
                  <a:cubicBezTo>
                    <a:pt x="165" y="54"/>
                    <a:pt x="134" y="81"/>
                    <a:pt x="116" y="116"/>
                  </a:cubicBezTo>
                  <a:cubicBezTo>
                    <a:pt x="89" y="170"/>
                    <a:pt x="58" y="228"/>
                    <a:pt x="31" y="286"/>
                  </a:cubicBezTo>
                  <a:cubicBezTo>
                    <a:pt x="14" y="312"/>
                    <a:pt x="5" y="339"/>
                    <a:pt x="5" y="370"/>
                  </a:cubicBezTo>
                  <a:cubicBezTo>
                    <a:pt x="0" y="397"/>
                    <a:pt x="0" y="428"/>
                    <a:pt x="9" y="460"/>
                  </a:cubicBezTo>
                  <a:cubicBezTo>
                    <a:pt x="18" y="491"/>
                    <a:pt x="31" y="513"/>
                    <a:pt x="49" y="535"/>
                  </a:cubicBezTo>
                  <a:cubicBezTo>
                    <a:pt x="67" y="562"/>
                    <a:pt x="85" y="580"/>
                    <a:pt x="112" y="593"/>
                  </a:cubicBezTo>
                  <a:cubicBezTo>
                    <a:pt x="130" y="602"/>
                    <a:pt x="147" y="611"/>
                    <a:pt x="165" y="616"/>
                  </a:cubicBezTo>
                  <a:cubicBezTo>
                    <a:pt x="187" y="625"/>
                    <a:pt x="205" y="625"/>
                    <a:pt x="228" y="625"/>
                  </a:cubicBezTo>
                  <a:cubicBezTo>
                    <a:pt x="245" y="625"/>
                    <a:pt x="268" y="625"/>
                    <a:pt x="286" y="616"/>
                  </a:cubicBezTo>
                  <a:lnTo>
                    <a:pt x="344" y="593"/>
                  </a:lnTo>
                  <a:cubicBezTo>
                    <a:pt x="375" y="575"/>
                    <a:pt x="401" y="549"/>
                    <a:pt x="424" y="513"/>
                  </a:cubicBezTo>
                  <a:cubicBezTo>
                    <a:pt x="451" y="455"/>
                    <a:pt x="477" y="402"/>
                    <a:pt x="508" y="344"/>
                  </a:cubicBezTo>
                  <a:cubicBezTo>
                    <a:pt x="522" y="317"/>
                    <a:pt x="531" y="290"/>
                    <a:pt x="535" y="259"/>
                  </a:cubicBezTo>
                  <a:cubicBezTo>
                    <a:pt x="540" y="228"/>
                    <a:pt x="540" y="197"/>
                    <a:pt x="531" y="170"/>
                  </a:cubicBezTo>
                  <a:cubicBezTo>
                    <a:pt x="522" y="139"/>
                    <a:pt x="508" y="112"/>
                    <a:pt x="491" y="90"/>
                  </a:cubicBezTo>
                  <a:cubicBezTo>
                    <a:pt x="473" y="67"/>
                    <a:pt x="451" y="49"/>
                    <a:pt x="424" y="32"/>
                  </a:cubicBezTo>
                  <a:cubicBezTo>
                    <a:pt x="406" y="27"/>
                    <a:pt x="388" y="18"/>
                    <a:pt x="370" y="9"/>
                  </a:cubicBezTo>
                  <a:cubicBezTo>
                    <a:pt x="352" y="5"/>
                    <a:pt x="330" y="0"/>
                    <a:pt x="312" y="0"/>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99;p37">
              <a:extLst>
                <a:ext uri="{FF2B5EF4-FFF2-40B4-BE49-F238E27FC236}">
                  <a16:creationId xmlns:a16="http://schemas.microsoft.com/office/drawing/2014/main" xmlns="" id="{3344C2C9-4FD3-4292-95C9-FE9AB030D099}"/>
                </a:ext>
              </a:extLst>
            </p:cNvPr>
            <p:cNvSpPr/>
            <p:nvPr/>
          </p:nvSpPr>
          <p:spPr>
            <a:xfrm>
              <a:off x="7072991" y="1060657"/>
              <a:ext cx="96032" cy="158917"/>
            </a:xfrm>
            <a:custGeom>
              <a:avLst/>
              <a:gdLst/>
              <a:ahLst/>
              <a:cxnLst/>
              <a:rect l="l" t="t" r="r" b="b"/>
              <a:pathLst>
                <a:path w="1205" h="1994" extrusionOk="0">
                  <a:moveTo>
                    <a:pt x="999" y="1"/>
                  </a:moveTo>
                  <a:cubicBezTo>
                    <a:pt x="950" y="1"/>
                    <a:pt x="879" y="27"/>
                    <a:pt x="785" y="94"/>
                  </a:cubicBezTo>
                  <a:cubicBezTo>
                    <a:pt x="522" y="281"/>
                    <a:pt x="402" y="607"/>
                    <a:pt x="228" y="865"/>
                  </a:cubicBezTo>
                  <a:cubicBezTo>
                    <a:pt x="67" y="1102"/>
                    <a:pt x="0" y="1405"/>
                    <a:pt x="50" y="1690"/>
                  </a:cubicBezTo>
                  <a:cubicBezTo>
                    <a:pt x="67" y="1806"/>
                    <a:pt x="165" y="1989"/>
                    <a:pt x="304" y="1993"/>
                  </a:cubicBezTo>
                  <a:cubicBezTo>
                    <a:pt x="455" y="1993"/>
                    <a:pt x="518" y="1810"/>
                    <a:pt x="584" y="1703"/>
                  </a:cubicBezTo>
                  <a:cubicBezTo>
                    <a:pt x="647" y="1610"/>
                    <a:pt x="705" y="1512"/>
                    <a:pt x="754" y="1409"/>
                  </a:cubicBezTo>
                  <a:cubicBezTo>
                    <a:pt x="865" y="1177"/>
                    <a:pt x="946" y="937"/>
                    <a:pt x="1021" y="683"/>
                  </a:cubicBezTo>
                  <a:cubicBezTo>
                    <a:pt x="1084" y="469"/>
                    <a:pt x="1204" y="1"/>
                    <a:pt x="999" y="1"/>
                  </a:cubicBezTo>
                  <a:close/>
                </a:path>
              </a:pathLst>
            </a:custGeom>
            <a:solidFill>
              <a:srgbClr val="70A9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200;p37">
              <a:extLst>
                <a:ext uri="{FF2B5EF4-FFF2-40B4-BE49-F238E27FC236}">
                  <a16:creationId xmlns:a16="http://schemas.microsoft.com/office/drawing/2014/main" xmlns="" id="{7005BA50-9748-4D4D-9031-5B003F843FE4}"/>
                </a:ext>
              </a:extLst>
            </p:cNvPr>
            <p:cNvSpPr/>
            <p:nvPr/>
          </p:nvSpPr>
          <p:spPr>
            <a:xfrm>
              <a:off x="6893197" y="615873"/>
              <a:ext cx="804441" cy="848460"/>
            </a:xfrm>
            <a:custGeom>
              <a:avLst/>
              <a:gdLst/>
              <a:ahLst/>
              <a:cxnLst/>
              <a:rect l="l" t="t" r="r" b="b"/>
              <a:pathLst>
                <a:path w="10094" h="10646" extrusionOk="0">
                  <a:moveTo>
                    <a:pt x="5502" y="299"/>
                  </a:moveTo>
                  <a:cubicBezTo>
                    <a:pt x="5600" y="299"/>
                    <a:pt x="5702" y="303"/>
                    <a:pt x="5800" y="317"/>
                  </a:cubicBezTo>
                  <a:cubicBezTo>
                    <a:pt x="5961" y="339"/>
                    <a:pt x="6121" y="379"/>
                    <a:pt x="6282" y="437"/>
                  </a:cubicBezTo>
                  <a:cubicBezTo>
                    <a:pt x="6474" y="509"/>
                    <a:pt x="6656" y="615"/>
                    <a:pt x="6844" y="754"/>
                  </a:cubicBezTo>
                  <a:cubicBezTo>
                    <a:pt x="6906" y="803"/>
                    <a:pt x="6968" y="856"/>
                    <a:pt x="7031" y="914"/>
                  </a:cubicBezTo>
                  <a:cubicBezTo>
                    <a:pt x="7084" y="959"/>
                    <a:pt x="7133" y="1003"/>
                    <a:pt x="7182" y="1052"/>
                  </a:cubicBezTo>
                  <a:cubicBezTo>
                    <a:pt x="7722" y="1534"/>
                    <a:pt x="8230" y="1957"/>
                    <a:pt x="8653" y="2425"/>
                  </a:cubicBezTo>
                  <a:cubicBezTo>
                    <a:pt x="8934" y="2742"/>
                    <a:pt x="9175" y="3076"/>
                    <a:pt x="9367" y="3473"/>
                  </a:cubicBezTo>
                  <a:cubicBezTo>
                    <a:pt x="9429" y="3607"/>
                    <a:pt x="9492" y="3749"/>
                    <a:pt x="9541" y="3901"/>
                  </a:cubicBezTo>
                  <a:cubicBezTo>
                    <a:pt x="9590" y="4035"/>
                    <a:pt x="9630" y="4177"/>
                    <a:pt x="9665" y="4324"/>
                  </a:cubicBezTo>
                  <a:cubicBezTo>
                    <a:pt x="9719" y="4543"/>
                    <a:pt x="9755" y="4766"/>
                    <a:pt x="9772" y="4993"/>
                  </a:cubicBezTo>
                  <a:cubicBezTo>
                    <a:pt x="9790" y="5140"/>
                    <a:pt x="9795" y="5292"/>
                    <a:pt x="9795" y="5443"/>
                  </a:cubicBezTo>
                  <a:cubicBezTo>
                    <a:pt x="9795" y="5613"/>
                    <a:pt x="9786" y="5782"/>
                    <a:pt x="9772" y="5947"/>
                  </a:cubicBezTo>
                  <a:cubicBezTo>
                    <a:pt x="9688" y="6776"/>
                    <a:pt x="9398" y="7588"/>
                    <a:pt x="8921" y="8274"/>
                  </a:cubicBezTo>
                  <a:cubicBezTo>
                    <a:pt x="8685" y="8613"/>
                    <a:pt x="8408" y="8920"/>
                    <a:pt x="8087" y="9170"/>
                  </a:cubicBezTo>
                  <a:cubicBezTo>
                    <a:pt x="8043" y="9201"/>
                    <a:pt x="7998" y="9237"/>
                    <a:pt x="7954" y="9268"/>
                  </a:cubicBezTo>
                  <a:cubicBezTo>
                    <a:pt x="7882" y="9317"/>
                    <a:pt x="7811" y="9362"/>
                    <a:pt x="7740" y="9406"/>
                  </a:cubicBezTo>
                  <a:cubicBezTo>
                    <a:pt x="7436" y="9589"/>
                    <a:pt x="7107" y="9727"/>
                    <a:pt x="6768" y="9843"/>
                  </a:cubicBezTo>
                  <a:cubicBezTo>
                    <a:pt x="6594" y="9906"/>
                    <a:pt x="6416" y="9959"/>
                    <a:pt x="6237" y="10008"/>
                  </a:cubicBezTo>
                  <a:cubicBezTo>
                    <a:pt x="6188" y="10022"/>
                    <a:pt x="6139" y="10035"/>
                    <a:pt x="6095" y="10048"/>
                  </a:cubicBezTo>
                  <a:cubicBezTo>
                    <a:pt x="5493" y="10213"/>
                    <a:pt x="4864" y="10347"/>
                    <a:pt x="4262" y="10347"/>
                  </a:cubicBezTo>
                  <a:cubicBezTo>
                    <a:pt x="3884" y="10347"/>
                    <a:pt x="3514" y="10293"/>
                    <a:pt x="3170" y="10164"/>
                  </a:cubicBezTo>
                  <a:cubicBezTo>
                    <a:pt x="3090" y="10133"/>
                    <a:pt x="3010" y="10097"/>
                    <a:pt x="2934" y="10062"/>
                  </a:cubicBezTo>
                  <a:cubicBezTo>
                    <a:pt x="2800" y="9995"/>
                    <a:pt x="2671" y="9915"/>
                    <a:pt x="2551" y="9825"/>
                  </a:cubicBezTo>
                  <a:cubicBezTo>
                    <a:pt x="2279" y="9625"/>
                    <a:pt x="2038" y="9375"/>
                    <a:pt x="1815" y="9108"/>
                  </a:cubicBezTo>
                  <a:cubicBezTo>
                    <a:pt x="973" y="8118"/>
                    <a:pt x="389" y="6879"/>
                    <a:pt x="308" y="5595"/>
                  </a:cubicBezTo>
                  <a:cubicBezTo>
                    <a:pt x="299" y="5492"/>
                    <a:pt x="295" y="5390"/>
                    <a:pt x="295" y="5287"/>
                  </a:cubicBezTo>
                  <a:cubicBezTo>
                    <a:pt x="295" y="4102"/>
                    <a:pt x="745" y="2898"/>
                    <a:pt x="1606" y="2100"/>
                  </a:cubicBezTo>
                  <a:cubicBezTo>
                    <a:pt x="2007" y="1730"/>
                    <a:pt x="2484" y="1440"/>
                    <a:pt x="2974" y="1168"/>
                  </a:cubicBezTo>
                  <a:cubicBezTo>
                    <a:pt x="3005" y="1155"/>
                    <a:pt x="3032" y="1142"/>
                    <a:pt x="3059" y="1124"/>
                  </a:cubicBezTo>
                  <a:cubicBezTo>
                    <a:pt x="3188" y="1052"/>
                    <a:pt x="3317" y="985"/>
                    <a:pt x="3447" y="919"/>
                  </a:cubicBezTo>
                  <a:cubicBezTo>
                    <a:pt x="3728" y="776"/>
                    <a:pt x="4013" y="647"/>
                    <a:pt x="4294" y="544"/>
                  </a:cubicBezTo>
                  <a:cubicBezTo>
                    <a:pt x="4704" y="393"/>
                    <a:pt x="5109" y="299"/>
                    <a:pt x="5502" y="299"/>
                  </a:cubicBezTo>
                  <a:close/>
                  <a:moveTo>
                    <a:pt x="5502" y="0"/>
                  </a:moveTo>
                  <a:cubicBezTo>
                    <a:pt x="5065" y="0"/>
                    <a:pt x="4624" y="103"/>
                    <a:pt x="4191" y="263"/>
                  </a:cubicBezTo>
                  <a:cubicBezTo>
                    <a:pt x="3759" y="424"/>
                    <a:pt x="3331" y="638"/>
                    <a:pt x="2916" y="865"/>
                  </a:cubicBezTo>
                  <a:cubicBezTo>
                    <a:pt x="2390" y="1155"/>
                    <a:pt x="1860" y="1458"/>
                    <a:pt x="1405" y="1882"/>
                  </a:cubicBezTo>
                  <a:cubicBezTo>
                    <a:pt x="473" y="2751"/>
                    <a:pt x="1" y="4026"/>
                    <a:pt x="1" y="5287"/>
                  </a:cubicBezTo>
                  <a:cubicBezTo>
                    <a:pt x="1" y="5399"/>
                    <a:pt x="1" y="5506"/>
                    <a:pt x="10" y="5613"/>
                  </a:cubicBezTo>
                  <a:cubicBezTo>
                    <a:pt x="99" y="6977"/>
                    <a:pt x="710" y="8265"/>
                    <a:pt x="1583" y="9304"/>
                  </a:cubicBezTo>
                  <a:cubicBezTo>
                    <a:pt x="1927" y="9701"/>
                    <a:pt x="2314" y="10084"/>
                    <a:pt x="2800" y="10329"/>
                  </a:cubicBezTo>
                  <a:cubicBezTo>
                    <a:pt x="3264" y="10556"/>
                    <a:pt x="3759" y="10646"/>
                    <a:pt x="4262" y="10646"/>
                  </a:cubicBezTo>
                  <a:cubicBezTo>
                    <a:pt x="4909" y="10646"/>
                    <a:pt x="5560" y="10503"/>
                    <a:pt x="6170" y="10334"/>
                  </a:cubicBezTo>
                  <a:cubicBezTo>
                    <a:pt x="6844" y="10151"/>
                    <a:pt x="7530" y="9928"/>
                    <a:pt x="8123" y="9513"/>
                  </a:cubicBezTo>
                  <a:cubicBezTo>
                    <a:pt x="8533" y="9224"/>
                    <a:pt x="8881" y="8849"/>
                    <a:pt x="9166" y="8443"/>
                  </a:cubicBezTo>
                  <a:cubicBezTo>
                    <a:pt x="9772" y="7570"/>
                    <a:pt x="10093" y="6504"/>
                    <a:pt x="10093" y="5443"/>
                  </a:cubicBezTo>
                  <a:cubicBezTo>
                    <a:pt x="10093" y="5047"/>
                    <a:pt x="10049" y="4645"/>
                    <a:pt x="9955" y="4258"/>
                  </a:cubicBezTo>
                  <a:cubicBezTo>
                    <a:pt x="9750" y="3402"/>
                    <a:pt x="9358" y="2773"/>
                    <a:pt x="8876" y="2229"/>
                  </a:cubicBezTo>
                  <a:cubicBezTo>
                    <a:pt x="8390" y="1685"/>
                    <a:pt x="7815" y="1231"/>
                    <a:pt x="7231" y="696"/>
                  </a:cubicBezTo>
                  <a:cubicBezTo>
                    <a:pt x="6964" y="446"/>
                    <a:pt x="6679" y="272"/>
                    <a:pt x="6389" y="161"/>
                  </a:cubicBezTo>
                  <a:cubicBezTo>
                    <a:pt x="6099" y="49"/>
                    <a:pt x="5800" y="0"/>
                    <a:pt x="5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201;p37">
              <a:extLst>
                <a:ext uri="{FF2B5EF4-FFF2-40B4-BE49-F238E27FC236}">
                  <a16:creationId xmlns:a16="http://schemas.microsoft.com/office/drawing/2014/main" xmlns="" id="{19417D15-1680-4327-A418-96128758B2EE}"/>
                </a:ext>
              </a:extLst>
            </p:cNvPr>
            <p:cNvSpPr/>
            <p:nvPr/>
          </p:nvSpPr>
          <p:spPr>
            <a:xfrm>
              <a:off x="6294604" y="317809"/>
              <a:ext cx="613651" cy="387330"/>
            </a:xfrm>
            <a:custGeom>
              <a:avLst/>
              <a:gdLst/>
              <a:ahLst/>
              <a:cxnLst/>
              <a:rect l="l" t="t" r="r" b="b"/>
              <a:pathLst>
                <a:path w="7700" h="4860" extrusionOk="0">
                  <a:moveTo>
                    <a:pt x="3014" y="245"/>
                  </a:moveTo>
                  <a:cubicBezTo>
                    <a:pt x="3076" y="250"/>
                    <a:pt x="3139" y="254"/>
                    <a:pt x="3201" y="263"/>
                  </a:cubicBezTo>
                  <a:cubicBezTo>
                    <a:pt x="3277" y="294"/>
                    <a:pt x="3353" y="326"/>
                    <a:pt x="3428" y="366"/>
                  </a:cubicBezTo>
                  <a:cubicBezTo>
                    <a:pt x="3437" y="366"/>
                    <a:pt x="3442" y="370"/>
                    <a:pt x="3451" y="375"/>
                  </a:cubicBezTo>
                  <a:lnTo>
                    <a:pt x="3446" y="375"/>
                  </a:lnTo>
                  <a:cubicBezTo>
                    <a:pt x="3299" y="335"/>
                    <a:pt x="3152" y="294"/>
                    <a:pt x="3014" y="245"/>
                  </a:cubicBezTo>
                  <a:close/>
                  <a:moveTo>
                    <a:pt x="3584" y="468"/>
                  </a:moveTo>
                  <a:cubicBezTo>
                    <a:pt x="3625" y="477"/>
                    <a:pt x="3665" y="491"/>
                    <a:pt x="3705" y="499"/>
                  </a:cubicBezTo>
                  <a:lnTo>
                    <a:pt x="3714" y="504"/>
                  </a:lnTo>
                  <a:cubicBezTo>
                    <a:pt x="3651" y="522"/>
                    <a:pt x="3593" y="540"/>
                    <a:pt x="3531" y="553"/>
                  </a:cubicBezTo>
                  <a:cubicBezTo>
                    <a:pt x="3500" y="540"/>
                    <a:pt x="3469" y="522"/>
                    <a:pt x="3437" y="508"/>
                  </a:cubicBezTo>
                  <a:cubicBezTo>
                    <a:pt x="3486" y="495"/>
                    <a:pt x="3535" y="482"/>
                    <a:pt x="3584" y="468"/>
                  </a:cubicBezTo>
                  <a:close/>
                  <a:moveTo>
                    <a:pt x="3357" y="526"/>
                  </a:moveTo>
                  <a:cubicBezTo>
                    <a:pt x="3388" y="544"/>
                    <a:pt x="3420" y="557"/>
                    <a:pt x="3451" y="575"/>
                  </a:cubicBezTo>
                  <a:cubicBezTo>
                    <a:pt x="3446" y="575"/>
                    <a:pt x="3437" y="580"/>
                    <a:pt x="3433" y="580"/>
                  </a:cubicBezTo>
                  <a:cubicBezTo>
                    <a:pt x="3379" y="571"/>
                    <a:pt x="3326" y="562"/>
                    <a:pt x="3268" y="553"/>
                  </a:cubicBezTo>
                  <a:cubicBezTo>
                    <a:pt x="3299" y="544"/>
                    <a:pt x="3326" y="535"/>
                    <a:pt x="3357" y="526"/>
                  </a:cubicBezTo>
                  <a:close/>
                  <a:moveTo>
                    <a:pt x="3950" y="562"/>
                  </a:moveTo>
                  <a:cubicBezTo>
                    <a:pt x="3999" y="575"/>
                    <a:pt x="4044" y="589"/>
                    <a:pt x="4093" y="598"/>
                  </a:cubicBezTo>
                  <a:cubicBezTo>
                    <a:pt x="4173" y="620"/>
                    <a:pt x="4253" y="638"/>
                    <a:pt x="4333" y="655"/>
                  </a:cubicBezTo>
                  <a:cubicBezTo>
                    <a:pt x="4307" y="673"/>
                    <a:pt x="4280" y="696"/>
                    <a:pt x="4253" y="718"/>
                  </a:cubicBezTo>
                  <a:cubicBezTo>
                    <a:pt x="4155" y="669"/>
                    <a:pt x="4053" y="615"/>
                    <a:pt x="3950" y="562"/>
                  </a:cubicBezTo>
                  <a:close/>
                  <a:moveTo>
                    <a:pt x="3790" y="544"/>
                  </a:moveTo>
                  <a:cubicBezTo>
                    <a:pt x="3910" y="606"/>
                    <a:pt x="4026" y="664"/>
                    <a:pt x="4142" y="727"/>
                  </a:cubicBezTo>
                  <a:cubicBezTo>
                    <a:pt x="3977" y="687"/>
                    <a:pt x="3812" y="655"/>
                    <a:pt x="3647" y="624"/>
                  </a:cubicBezTo>
                  <a:cubicBezTo>
                    <a:pt x="3633" y="611"/>
                    <a:pt x="3616" y="602"/>
                    <a:pt x="3598" y="593"/>
                  </a:cubicBezTo>
                  <a:cubicBezTo>
                    <a:pt x="3665" y="575"/>
                    <a:pt x="3727" y="562"/>
                    <a:pt x="3790" y="544"/>
                  </a:cubicBezTo>
                  <a:close/>
                  <a:moveTo>
                    <a:pt x="4244" y="807"/>
                  </a:moveTo>
                  <a:cubicBezTo>
                    <a:pt x="4275" y="816"/>
                    <a:pt x="4307" y="820"/>
                    <a:pt x="4338" y="829"/>
                  </a:cubicBezTo>
                  <a:cubicBezTo>
                    <a:pt x="4347" y="834"/>
                    <a:pt x="4356" y="838"/>
                    <a:pt x="4365" y="843"/>
                  </a:cubicBezTo>
                  <a:cubicBezTo>
                    <a:pt x="4311" y="843"/>
                    <a:pt x="4258" y="847"/>
                    <a:pt x="4204" y="856"/>
                  </a:cubicBezTo>
                  <a:cubicBezTo>
                    <a:pt x="4217" y="838"/>
                    <a:pt x="4231" y="825"/>
                    <a:pt x="4244" y="807"/>
                  </a:cubicBezTo>
                  <a:close/>
                  <a:moveTo>
                    <a:pt x="3785" y="709"/>
                  </a:moveTo>
                  <a:lnTo>
                    <a:pt x="3785" y="709"/>
                  </a:lnTo>
                  <a:cubicBezTo>
                    <a:pt x="3919" y="736"/>
                    <a:pt x="4048" y="762"/>
                    <a:pt x="4182" y="794"/>
                  </a:cubicBezTo>
                  <a:cubicBezTo>
                    <a:pt x="4160" y="816"/>
                    <a:pt x="4137" y="843"/>
                    <a:pt x="4119" y="869"/>
                  </a:cubicBezTo>
                  <a:cubicBezTo>
                    <a:pt x="4093" y="874"/>
                    <a:pt x="4070" y="878"/>
                    <a:pt x="4048" y="883"/>
                  </a:cubicBezTo>
                  <a:cubicBezTo>
                    <a:pt x="3959" y="825"/>
                    <a:pt x="3874" y="762"/>
                    <a:pt x="3785" y="709"/>
                  </a:cubicBezTo>
                  <a:close/>
                  <a:moveTo>
                    <a:pt x="4400" y="669"/>
                  </a:moveTo>
                  <a:cubicBezTo>
                    <a:pt x="4735" y="745"/>
                    <a:pt x="5073" y="812"/>
                    <a:pt x="5412" y="874"/>
                  </a:cubicBezTo>
                  <a:cubicBezTo>
                    <a:pt x="5310" y="892"/>
                    <a:pt x="5207" y="918"/>
                    <a:pt x="5105" y="941"/>
                  </a:cubicBezTo>
                  <a:lnTo>
                    <a:pt x="5091" y="950"/>
                  </a:lnTo>
                  <a:cubicBezTo>
                    <a:pt x="4984" y="923"/>
                    <a:pt x="4877" y="896"/>
                    <a:pt x="4770" y="878"/>
                  </a:cubicBezTo>
                  <a:cubicBezTo>
                    <a:pt x="4636" y="843"/>
                    <a:pt x="4503" y="812"/>
                    <a:pt x="4369" y="780"/>
                  </a:cubicBezTo>
                  <a:cubicBezTo>
                    <a:pt x="4347" y="767"/>
                    <a:pt x="4329" y="758"/>
                    <a:pt x="4307" y="749"/>
                  </a:cubicBezTo>
                  <a:cubicBezTo>
                    <a:pt x="4338" y="718"/>
                    <a:pt x="4369" y="696"/>
                    <a:pt x="4400" y="669"/>
                  </a:cubicBezTo>
                  <a:close/>
                  <a:moveTo>
                    <a:pt x="4039" y="945"/>
                  </a:moveTo>
                  <a:lnTo>
                    <a:pt x="4048" y="954"/>
                  </a:lnTo>
                  <a:cubicBezTo>
                    <a:pt x="4039" y="968"/>
                    <a:pt x="4030" y="976"/>
                    <a:pt x="4021" y="990"/>
                  </a:cubicBezTo>
                  <a:cubicBezTo>
                    <a:pt x="4008" y="981"/>
                    <a:pt x="3995" y="972"/>
                    <a:pt x="3977" y="963"/>
                  </a:cubicBezTo>
                  <a:cubicBezTo>
                    <a:pt x="3999" y="954"/>
                    <a:pt x="4017" y="950"/>
                    <a:pt x="4039" y="945"/>
                  </a:cubicBezTo>
                  <a:close/>
                  <a:moveTo>
                    <a:pt x="4093" y="985"/>
                  </a:moveTo>
                  <a:cubicBezTo>
                    <a:pt x="4119" y="1003"/>
                    <a:pt x="4142" y="1017"/>
                    <a:pt x="4164" y="1034"/>
                  </a:cubicBezTo>
                  <a:cubicBezTo>
                    <a:pt x="4142" y="1034"/>
                    <a:pt x="4115" y="1030"/>
                    <a:pt x="4093" y="1030"/>
                  </a:cubicBezTo>
                  <a:cubicBezTo>
                    <a:pt x="4084" y="1025"/>
                    <a:pt x="4079" y="1021"/>
                    <a:pt x="4070" y="1017"/>
                  </a:cubicBezTo>
                  <a:cubicBezTo>
                    <a:pt x="4079" y="1008"/>
                    <a:pt x="4088" y="999"/>
                    <a:pt x="4093" y="985"/>
                  </a:cubicBezTo>
                  <a:close/>
                  <a:moveTo>
                    <a:pt x="3954" y="1083"/>
                  </a:moveTo>
                  <a:cubicBezTo>
                    <a:pt x="3941" y="1097"/>
                    <a:pt x="3932" y="1115"/>
                    <a:pt x="3919" y="1132"/>
                  </a:cubicBezTo>
                  <a:cubicBezTo>
                    <a:pt x="3888" y="1115"/>
                    <a:pt x="3856" y="1101"/>
                    <a:pt x="3830" y="1088"/>
                  </a:cubicBezTo>
                  <a:cubicBezTo>
                    <a:pt x="3870" y="1083"/>
                    <a:pt x="3910" y="1083"/>
                    <a:pt x="3954" y="1083"/>
                  </a:cubicBezTo>
                  <a:close/>
                  <a:moveTo>
                    <a:pt x="2479" y="816"/>
                  </a:moveTo>
                  <a:cubicBezTo>
                    <a:pt x="2858" y="829"/>
                    <a:pt x="3237" y="910"/>
                    <a:pt x="3593" y="1048"/>
                  </a:cubicBezTo>
                  <a:cubicBezTo>
                    <a:pt x="3411" y="1066"/>
                    <a:pt x="3228" y="1097"/>
                    <a:pt x="3050" y="1141"/>
                  </a:cubicBezTo>
                  <a:cubicBezTo>
                    <a:pt x="2885" y="994"/>
                    <a:pt x="2688" y="887"/>
                    <a:pt x="2479" y="816"/>
                  </a:cubicBezTo>
                  <a:close/>
                  <a:moveTo>
                    <a:pt x="4075" y="1083"/>
                  </a:moveTo>
                  <a:cubicBezTo>
                    <a:pt x="4115" y="1110"/>
                    <a:pt x="4160" y="1137"/>
                    <a:pt x="4200" y="1159"/>
                  </a:cubicBezTo>
                  <a:lnTo>
                    <a:pt x="4137" y="1159"/>
                  </a:lnTo>
                  <a:cubicBezTo>
                    <a:pt x="4088" y="1159"/>
                    <a:pt x="4035" y="1159"/>
                    <a:pt x="3981" y="1164"/>
                  </a:cubicBezTo>
                  <a:lnTo>
                    <a:pt x="3968" y="1159"/>
                  </a:lnTo>
                  <a:cubicBezTo>
                    <a:pt x="3986" y="1132"/>
                    <a:pt x="4003" y="1110"/>
                    <a:pt x="4021" y="1083"/>
                  </a:cubicBezTo>
                  <a:close/>
                  <a:moveTo>
                    <a:pt x="4200" y="1092"/>
                  </a:moveTo>
                  <a:lnTo>
                    <a:pt x="4200" y="1092"/>
                  </a:lnTo>
                  <a:cubicBezTo>
                    <a:pt x="4222" y="1097"/>
                    <a:pt x="4240" y="1101"/>
                    <a:pt x="4262" y="1101"/>
                  </a:cubicBezTo>
                  <a:cubicBezTo>
                    <a:pt x="4298" y="1124"/>
                    <a:pt x="4329" y="1150"/>
                    <a:pt x="4360" y="1173"/>
                  </a:cubicBezTo>
                  <a:cubicBezTo>
                    <a:pt x="4347" y="1168"/>
                    <a:pt x="4333" y="1168"/>
                    <a:pt x="4320" y="1168"/>
                  </a:cubicBezTo>
                  <a:cubicBezTo>
                    <a:pt x="4280" y="1141"/>
                    <a:pt x="4240" y="1119"/>
                    <a:pt x="4200" y="1092"/>
                  </a:cubicBezTo>
                  <a:close/>
                  <a:moveTo>
                    <a:pt x="4418" y="1141"/>
                  </a:moveTo>
                  <a:lnTo>
                    <a:pt x="4418" y="1141"/>
                  </a:lnTo>
                  <a:cubicBezTo>
                    <a:pt x="4458" y="1155"/>
                    <a:pt x="4494" y="1173"/>
                    <a:pt x="4530" y="1190"/>
                  </a:cubicBezTo>
                  <a:cubicBezTo>
                    <a:pt x="4512" y="1186"/>
                    <a:pt x="4498" y="1186"/>
                    <a:pt x="4480" y="1186"/>
                  </a:cubicBezTo>
                  <a:cubicBezTo>
                    <a:pt x="4463" y="1168"/>
                    <a:pt x="4440" y="1155"/>
                    <a:pt x="4418" y="1141"/>
                  </a:cubicBezTo>
                  <a:close/>
                  <a:moveTo>
                    <a:pt x="5559" y="896"/>
                  </a:moveTo>
                  <a:cubicBezTo>
                    <a:pt x="5590" y="905"/>
                    <a:pt x="5622" y="910"/>
                    <a:pt x="5653" y="914"/>
                  </a:cubicBezTo>
                  <a:cubicBezTo>
                    <a:pt x="5746" y="927"/>
                    <a:pt x="5845" y="945"/>
                    <a:pt x="5938" y="959"/>
                  </a:cubicBezTo>
                  <a:cubicBezTo>
                    <a:pt x="5920" y="1034"/>
                    <a:pt x="5898" y="1110"/>
                    <a:pt x="5885" y="1190"/>
                  </a:cubicBezTo>
                  <a:lnTo>
                    <a:pt x="5871" y="1186"/>
                  </a:lnTo>
                  <a:cubicBezTo>
                    <a:pt x="5813" y="1168"/>
                    <a:pt x="5760" y="1155"/>
                    <a:pt x="5706" y="1137"/>
                  </a:cubicBezTo>
                  <a:cubicBezTo>
                    <a:pt x="5537" y="1079"/>
                    <a:pt x="5363" y="1025"/>
                    <a:pt x="5194" y="976"/>
                  </a:cubicBezTo>
                  <a:cubicBezTo>
                    <a:pt x="5314" y="950"/>
                    <a:pt x="5439" y="923"/>
                    <a:pt x="5559" y="896"/>
                  </a:cubicBezTo>
                  <a:close/>
                  <a:moveTo>
                    <a:pt x="3036" y="1204"/>
                  </a:moveTo>
                  <a:lnTo>
                    <a:pt x="3054" y="1217"/>
                  </a:lnTo>
                  <a:lnTo>
                    <a:pt x="3050" y="1217"/>
                  </a:lnTo>
                  <a:cubicBezTo>
                    <a:pt x="3018" y="1217"/>
                    <a:pt x="2987" y="1222"/>
                    <a:pt x="2956" y="1222"/>
                  </a:cubicBezTo>
                  <a:cubicBezTo>
                    <a:pt x="2965" y="1217"/>
                    <a:pt x="2969" y="1217"/>
                    <a:pt x="2978" y="1213"/>
                  </a:cubicBezTo>
                  <a:cubicBezTo>
                    <a:pt x="2996" y="1208"/>
                    <a:pt x="3018" y="1208"/>
                    <a:pt x="3036" y="1204"/>
                  </a:cubicBezTo>
                  <a:close/>
                  <a:moveTo>
                    <a:pt x="4619" y="914"/>
                  </a:moveTo>
                  <a:lnTo>
                    <a:pt x="4619" y="914"/>
                  </a:lnTo>
                  <a:cubicBezTo>
                    <a:pt x="4668" y="918"/>
                    <a:pt x="4717" y="923"/>
                    <a:pt x="4766" y="932"/>
                  </a:cubicBezTo>
                  <a:cubicBezTo>
                    <a:pt x="4788" y="941"/>
                    <a:pt x="4810" y="945"/>
                    <a:pt x="4833" y="950"/>
                  </a:cubicBezTo>
                  <a:cubicBezTo>
                    <a:pt x="4917" y="972"/>
                    <a:pt x="4998" y="994"/>
                    <a:pt x="5082" y="1017"/>
                  </a:cubicBezTo>
                  <a:cubicBezTo>
                    <a:pt x="5091" y="1115"/>
                    <a:pt x="5163" y="1190"/>
                    <a:pt x="5252" y="1244"/>
                  </a:cubicBezTo>
                  <a:cubicBezTo>
                    <a:pt x="5189" y="1213"/>
                    <a:pt x="5131" y="1182"/>
                    <a:pt x="5069" y="1150"/>
                  </a:cubicBezTo>
                  <a:cubicBezTo>
                    <a:pt x="4922" y="1070"/>
                    <a:pt x="4770" y="990"/>
                    <a:pt x="4619" y="914"/>
                  </a:cubicBezTo>
                  <a:close/>
                  <a:moveTo>
                    <a:pt x="3709" y="1092"/>
                  </a:moveTo>
                  <a:cubicBezTo>
                    <a:pt x="3736" y="1106"/>
                    <a:pt x="3767" y="1119"/>
                    <a:pt x="3798" y="1132"/>
                  </a:cubicBezTo>
                  <a:cubicBezTo>
                    <a:pt x="3821" y="1146"/>
                    <a:pt x="3847" y="1159"/>
                    <a:pt x="3874" y="1173"/>
                  </a:cubicBezTo>
                  <a:cubicBezTo>
                    <a:pt x="3709" y="1186"/>
                    <a:pt x="3544" y="1213"/>
                    <a:pt x="3379" y="1248"/>
                  </a:cubicBezTo>
                  <a:cubicBezTo>
                    <a:pt x="3339" y="1244"/>
                    <a:pt x="3304" y="1235"/>
                    <a:pt x="3263" y="1231"/>
                  </a:cubicBezTo>
                  <a:cubicBezTo>
                    <a:pt x="3219" y="1226"/>
                    <a:pt x="3174" y="1222"/>
                    <a:pt x="3130" y="1222"/>
                  </a:cubicBezTo>
                  <a:cubicBezTo>
                    <a:pt x="3121" y="1208"/>
                    <a:pt x="3112" y="1199"/>
                    <a:pt x="3099" y="1186"/>
                  </a:cubicBezTo>
                  <a:cubicBezTo>
                    <a:pt x="3299" y="1141"/>
                    <a:pt x="3504" y="1110"/>
                    <a:pt x="3709" y="1092"/>
                  </a:cubicBezTo>
                  <a:close/>
                  <a:moveTo>
                    <a:pt x="4476" y="901"/>
                  </a:moveTo>
                  <a:cubicBezTo>
                    <a:pt x="4636" y="985"/>
                    <a:pt x="4797" y="1070"/>
                    <a:pt x="4957" y="1155"/>
                  </a:cubicBezTo>
                  <a:cubicBezTo>
                    <a:pt x="5042" y="1199"/>
                    <a:pt x="5127" y="1244"/>
                    <a:pt x="5212" y="1288"/>
                  </a:cubicBezTo>
                  <a:cubicBezTo>
                    <a:pt x="5140" y="1288"/>
                    <a:pt x="5073" y="1288"/>
                    <a:pt x="5002" y="1293"/>
                  </a:cubicBezTo>
                  <a:cubicBezTo>
                    <a:pt x="4971" y="1284"/>
                    <a:pt x="4935" y="1275"/>
                    <a:pt x="4904" y="1266"/>
                  </a:cubicBezTo>
                  <a:cubicBezTo>
                    <a:pt x="4819" y="1244"/>
                    <a:pt x="4735" y="1226"/>
                    <a:pt x="4650" y="1208"/>
                  </a:cubicBezTo>
                  <a:cubicBezTo>
                    <a:pt x="4552" y="1124"/>
                    <a:pt x="4423" y="1075"/>
                    <a:pt x="4289" y="1052"/>
                  </a:cubicBezTo>
                  <a:cubicBezTo>
                    <a:pt x="4235" y="1017"/>
                    <a:pt x="4182" y="981"/>
                    <a:pt x="4128" y="941"/>
                  </a:cubicBezTo>
                  <a:lnTo>
                    <a:pt x="4146" y="923"/>
                  </a:lnTo>
                  <a:cubicBezTo>
                    <a:pt x="4231" y="905"/>
                    <a:pt x="4320" y="901"/>
                    <a:pt x="4409" y="901"/>
                  </a:cubicBezTo>
                  <a:close/>
                  <a:moveTo>
                    <a:pt x="4717" y="1280"/>
                  </a:moveTo>
                  <a:cubicBezTo>
                    <a:pt x="4752" y="1288"/>
                    <a:pt x="4788" y="1297"/>
                    <a:pt x="4824" y="1302"/>
                  </a:cubicBezTo>
                  <a:cubicBezTo>
                    <a:pt x="4797" y="1306"/>
                    <a:pt x="4766" y="1311"/>
                    <a:pt x="4739" y="1311"/>
                  </a:cubicBezTo>
                  <a:cubicBezTo>
                    <a:pt x="4730" y="1302"/>
                    <a:pt x="4721" y="1288"/>
                    <a:pt x="4717" y="1280"/>
                  </a:cubicBezTo>
                  <a:close/>
                  <a:moveTo>
                    <a:pt x="4431" y="1231"/>
                  </a:moveTo>
                  <a:lnTo>
                    <a:pt x="4431" y="1231"/>
                  </a:lnTo>
                  <a:cubicBezTo>
                    <a:pt x="4440" y="1235"/>
                    <a:pt x="4449" y="1235"/>
                    <a:pt x="4458" y="1235"/>
                  </a:cubicBezTo>
                  <a:cubicBezTo>
                    <a:pt x="4503" y="1266"/>
                    <a:pt x="4547" y="1297"/>
                    <a:pt x="4592" y="1324"/>
                  </a:cubicBezTo>
                  <a:lnTo>
                    <a:pt x="4587" y="1324"/>
                  </a:lnTo>
                  <a:cubicBezTo>
                    <a:pt x="4534" y="1293"/>
                    <a:pt x="4480" y="1262"/>
                    <a:pt x="4431" y="1231"/>
                  </a:cubicBezTo>
                  <a:close/>
                  <a:moveTo>
                    <a:pt x="3107" y="1275"/>
                  </a:moveTo>
                  <a:cubicBezTo>
                    <a:pt x="3116" y="1288"/>
                    <a:pt x="3130" y="1302"/>
                    <a:pt x="3139" y="1311"/>
                  </a:cubicBezTo>
                  <a:cubicBezTo>
                    <a:pt x="3099" y="1324"/>
                    <a:pt x="3063" y="1333"/>
                    <a:pt x="3023" y="1346"/>
                  </a:cubicBezTo>
                  <a:cubicBezTo>
                    <a:pt x="2934" y="1333"/>
                    <a:pt x="2844" y="1329"/>
                    <a:pt x="2755" y="1329"/>
                  </a:cubicBezTo>
                  <a:cubicBezTo>
                    <a:pt x="2697" y="1329"/>
                    <a:pt x="2644" y="1333"/>
                    <a:pt x="2586" y="1338"/>
                  </a:cubicBezTo>
                  <a:cubicBezTo>
                    <a:pt x="2733" y="1297"/>
                    <a:pt x="2889" y="1275"/>
                    <a:pt x="3041" y="1275"/>
                  </a:cubicBezTo>
                  <a:close/>
                  <a:moveTo>
                    <a:pt x="4142" y="1217"/>
                  </a:moveTo>
                  <a:cubicBezTo>
                    <a:pt x="4195" y="1217"/>
                    <a:pt x="4249" y="1217"/>
                    <a:pt x="4302" y="1222"/>
                  </a:cubicBezTo>
                  <a:cubicBezTo>
                    <a:pt x="4365" y="1257"/>
                    <a:pt x="4431" y="1297"/>
                    <a:pt x="4494" y="1333"/>
                  </a:cubicBezTo>
                  <a:cubicBezTo>
                    <a:pt x="4436" y="1342"/>
                    <a:pt x="4373" y="1351"/>
                    <a:pt x="4311" y="1360"/>
                  </a:cubicBezTo>
                  <a:cubicBezTo>
                    <a:pt x="4235" y="1311"/>
                    <a:pt x="4160" y="1262"/>
                    <a:pt x="4079" y="1217"/>
                  </a:cubicBezTo>
                  <a:close/>
                  <a:moveTo>
                    <a:pt x="3852" y="1231"/>
                  </a:moveTo>
                  <a:lnTo>
                    <a:pt x="3852" y="1231"/>
                  </a:lnTo>
                  <a:cubicBezTo>
                    <a:pt x="3834" y="1262"/>
                    <a:pt x="3812" y="1293"/>
                    <a:pt x="3794" y="1324"/>
                  </a:cubicBezTo>
                  <a:cubicBezTo>
                    <a:pt x="3785" y="1338"/>
                    <a:pt x="3781" y="1351"/>
                    <a:pt x="3772" y="1364"/>
                  </a:cubicBezTo>
                  <a:cubicBezTo>
                    <a:pt x="3687" y="1333"/>
                    <a:pt x="3598" y="1302"/>
                    <a:pt x="3509" y="1280"/>
                  </a:cubicBezTo>
                  <a:cubicBezTo>
                    <a:pt x="3625" y="1257"/>
                    <a:pt x="3740" y="1239"/>
                    <a:pt x="3852" y="1231"/>
                  </a:cubicBezTo>
                  <a:close/>
                  <a:moveTo>
                    <a:pt x="5140" y="1030"/>
                  </a:moveTo>
                  <a:cubicBezTo>
                    <a:pt x="5287" y="1070"/>
                    <a:pt x="5430" y="1110"/>
                    <a:pt x="5577" y="1155"/>
                  </a:cubicBezTo>
                  <a:cubicBezTo>
                    <a:pt x="5644" y="1173"/>
                    <a:pt x="5706" y="1199"/>
                    <a:pt x="5773" y="1222"/>
                  </a:cubicBezTo>
                  <a:cubicBezTo>
                    <a:pt x="5809" y="1231"/>
                    <a:pt x="5840" y="1244"/>
                    <a:pt x="5871" y="1253"/>
                  </a:cubicBezTo>
                  <a:cubicBezTo>
                    <a:pt x="5867" y="1275"/>
                    <a:pt x="5862" y="1297"/>
                    <a:pt x="5858" y="1320"/>
                  </a:cubicBezTo>
                  <a:cubicBezTo>
                    <a:pt x="5858" y="1338"/>
                    <a:pt x="5867" y="1355"/>
                    <a:pt x="5885" y="1355"/>
                  </a:cubicBezTo>
                  <a:lnTo>
                    <a:pt x="5894" y="1355"/>
                  </a:lnTo>
                  <a:cubicBezTo>
                    <a:pt x="5938" y="1342"/>
                    <a:pt x="5983" y="1329"/>
                    <a:pt x="6027" y="1311"/>
                  </a:cubicBezTo>
                  <a:cubicBezTo>
                    <a:pt x="6072" y="1329"/>
                    <a:pt x="6116" y="1346"/>
                    <a:pt x="6161" y="1364"/>
                  </a:cubicBezTo>
                  <a:cubicBezTo>
                    <a:pt x="6112" y="1373"/>
                    <a:pt x="6059" y="1373"/>
                    <a:pt x="6005" y="1373"/>
                  </a:cubicBezTo>
                  <a:cubicBezTo>
                    <a:pt x="5965" y="1373"/>
                    <a:pt x="5920" y="1373"/>
                    <a:pt x="5880" y="1369"/>
                  </a:cubicBezTo>
                  <a:cubicBezTo>
                    <a:pt x="5773" y="1333"/>
                    <a:pt x="5662" y="1315"/>
                    <a:pt x="5555" y="1302"/>
                  </a:cubicBezTo>
                  <a:lnTo>
                    <a:pt x="5515" y="1302"/>
                  </a:lnTo>
                  <a:cubicBezTo>
                    <a:pt x="5434" y="1275"/>
                    <a:pt x="5350" y="1244"/>
                    <a:pt x="5274" y="1195"/>
                  </a:cubicBezTo>
                  <a:cubicBezTo>
                    <a:pt x="5216" y="1159"/>
                    <a:pt x="5154" y="1101"/>
                    <a:pt x="5140" y="1030"/>
                  </a:cubicBezTo>
                  <a:close/>
                  <a:moveTo>
                    <a:pt x="2755" y="1387"/>
                  </a:moveTo>
                  <a:cubicBezTo>
                    <a:pt x="2800" y="1387"/>
                    <a:pt x="2844" y="1387"/>
                    <a:pt x="2885" y="1391"/>
                  </a:cubicBezTo>
                  <a:cubicBezTo>
                    <a:pt x="2844" y="1404"/>
                    <a:pt x="2804" y="1418"/>
                    <a:pt x="2764" y="1431"/>
                  </a:cubicBezTo>
                  <a:lnTo>
                    <a:pt x="2755" y="1431"/>
                  </a:lnTo>
                  <a:cubicBezTo>
                    <a:pt x="2657" y="1431"/>
                    <a:pt x="2564" y="1427"/>
                    <a:pt x="2466" y="1409"/>
                  </a:cubicBezTo>
                  <a:cubicBezTo>
                    <a:pt x="2523" y="1400"/>
                    <a:pt x="2577" y="1395"/>
                    <a:pt x="2635" y="1391"/>
                  </a:cubicBezTo>
                  <a:cubicBezTo>
                    <a:pt x="2675" y="1387"/>
                    <a:pt x="2715" y="1387"/>
                    <a:pt x="2755" y="1387"/>
                  </a:cubicBezTo>
                  <a:close/>
                  <a:moveTo>
                    <a:pt x="5207" y="1342"/>
                  </a:moveTo>
                  <a:cubicBezTo>
                    <a:pt x="5243" y="1342"/>
                    <a:pt x="5278" y="1342"/>
                    <a:pt x="5314" y="1346"/>
                  </a:cubicBezTo>
                  <a:cubicBezTo>
                    <a:pt x="5414" y="1397"/>
                    <a:pt x="5511" y="1455"/>
                    <a:pt x="5607" y="1513"/>
                  </a:cubicBezTo>
                  <a:lnTo>
                    <a:pt x="5607" y="1513"/>
                  </a:lnTo>
                  <a:cubicBezTo>
                    <a:pt x="5561" y="1489"/>
                    <a:pt x="5512" y="1467"/>
                    <a:pt x="5461" y="1449"/>
                  </a:cubicBezTo>
                  <a:cubicBezTo>
                    <a:pt x="5368" y="1409"/>
                    <a:pt x="5270" y="1373"/>
                    <a:pt x="5171" y="1342"/>
                  </a:cubicBezTo>
                  <a:close/>
                  <a:moveTo>
                    <a:pt x="2332" y="1440"/>
                  </a:moveTo>
                  <a:cubicBezTo>
                    <a:pt x="2425" y="1462"/>
                    <a:pt x="2523" y="1476"/>
                    <a:pt x="2622" y="1485"/>
                  </a:cubicBezTo>
                  <a:cubicBezTo>
                    <a:pt x="2541" y="1516"/>
                    <a:pt x="2466" y="1543"/>
                    <a:pt x="2390" y="1574"/>
                  </a:cubicBezTo>
                  <a:cubicBezTo>
                    <a:pt x="2305" y="1569"/>
                    <a:pt x="2225" y="1569"/>
                    <a:pt x="2145" y="1569"/>
                  </a:cubicBezTo>
                  <a:lnTo>
                    <a:pt x="2096" y="1569"/>
                  </a:lnTo>
                  <a:cubicBezTo>
                    <a:pt x="2158" y="1525"/>
                    <a:pt x="2220" y="1485"/>
                    <a:pt x="2287" y="1453"/>
                  </a:cubicBezTo>
                  <a:cubicBezTo>
                    <a:pt x="2301" y="1449"/>
                    <a:pt x="2318" y="1445"/>
                    <a:pt x="2332" y="1440"/>
                  </a:cubicBezTo>
                  <a:close/>
                  <a:moveTo>
                    <a:pt x="1837" y="1641"/>
                  </a:moveTo>
                  <a:cubicBezTo>
                    <a:pt x="1828" y="1650"/>
                    <a:pt x="1815" y="1658"/>
                    <a:pt x="1806" y="1667"/>
                  </a:cubicBezTo>
                  <a:cubicBezTo>
                    <a:pt x="1797" y="1663"/>
                    <a:pt x="1788" y="1658"/>
                    <a:pt x="1775" y="1650"/>
                  </a:cubicBezTo>
                  <a:cubicBezTo>
                    <a:pt x="1783" y="1645"/>
                    <a:pt x="1792" y="1641"/>
                    <a:pt x="1801" y="1641"/>
                  </a:cubicBezTo>
                  <a:close/>
                  <a:moveTo>
                    <a:pt x="4989" y="1346"/>
                  </a:moveTo>
                  <a:cubicBezTo>
                    <a:pt x="5011" y="1355"/>
                    <a:pt x="5033" y="1360"/>
                    <a:pt x="5056" y="1364"/>
                  </a:cubicBezTo>
                  <a:cubicBezTo>
                    <a:pt x="5287" y="1436"/>
                    <a:pt x="5546" y="1511"/>
                    <a:pt x="5742" y="1667"/>
                  </a:cubicBezTo>
                  <a:cubicBezTo>
                    <a:pt x="5550" y="1587"/>
                    <a:pt x="5336" y="1552"/>
                    <a:pt x="5127" y="1552"/>
                  </a:cubicBezTo>
                  <a:cubicBezTo>
                    <a:pt x="5109" y="1552"/>
                    <a:pt x="5096" y="1552"/>
                    <a:pt x="5078" y="1556"/>
                  </a:cubicBezTo>
                  <a:cubicBezTo>
                    <a:pt x="4975" y="1494"/>
                    <a:pt x="4868" y="1431"/>
                    <a:pt x="4770" y="1369"/>
                  </a:cubicBezTo>
                  <a:lnTo>
                    <a:pt x="4766" y="1364"/>
                  </a:lnTo>
                  <a:cubicBezTo>
                    <a:pt x="4842" y="1360"/>
                    <a:pt x="4917" y="1351"/>
                    <a:pt x="4989" y="1346"/>
                  </a:cubicBezTo>
                  <a:close/>
                  <a:moveTo>
                    <a:pt x="5702" y="1569"/>
                  </a:moveTo>
                  <a:lnTo>
                    <a:pt x="5702" y="1569"/>
                  </a:lnTo>
                  <a:cubicBezTo>
                    <a:pt x="5782" y="1623"/>
                    <a:pt x="5862" y="1676"/>
                    <a:pt x="5938" y="1730"/>
                  </a:cubicBezTo>
                  <a:cubicBezTo>
                    <a:pt x="5925" y="1730"/>
                    <a:pt x="5907" y="1734"/>
                    <a:pt x="5894" y="1734"/>
                  </a:cubicBezTo>
                  <a:lnTo>
                    <a:pt x="5889" y="1725"/>
                  </a:lnTo>
                  <a:cubicBezTo>
                    <a:pt x="5836" y="1667"/>
                    <a:pt x="5769" y="1614"/>
                    <a:pt x="5702" y="1569"/>
                  </a:cubicBezTo>
                  <a:close/>
                  <a:moveTo>
                    <a:pt x="1717" y="1676"/>
                  </a:moveTo>
                  <a:cubicBezTo>
                    <a:pt x="1734" y="1690"/>
                    <a:pt x="1752" y="1699"/>
                    <a:pt x="1766" y="1712"/>
                  </a:cubicBezTo>
                  <a:cubicBezTo>
                    <a:pt x="1757" y="1721"/>
                    <a:pt x="1748" y="1734"/>
                    <a:pt x="1734" y="1748"/>
                  </a:cubicBezTo>
                  <a:cubicBezTo>
                    <a:pt x="1703" y="1734"/>
                    <a:pt x="1668" y="1725"/>
                    <a:pt x="1632" y="1716"/>
                  </a:cubicBezTo>
                  <a:cubicBezTo>
                    <a:pt x="1659" y="1703"/>
                    <a:pt x="1690" y="1690"/>
                    <a:pt x="1717" y="1676"/>
                  </a:cubicBezTo>
                  <a:close/>
                  <a:moveTo>
                    <a:pt x="5439" y="1346"/>
                  </a:moveTo>
                  <a:lnTo>
                    <a:pt x="5439" y="1346"/>
                  </a:lnTo>
                  <a:cubicBezTo>
                    <a:pt x="5461" y="1351"/>
                    <a:pt x="5483" y="1351"/>
                    <a:pt x="5501" y="1355"/>
                  </a:cubicBezTo>
                  <a:cubicBezTo>
                    <a:pt x="5617" y="1391"/>
                    <a:pt x="5738" y="1413"/>
                    <a:pt x="5858" y="1422"/>
                  </a:cubicBezTo>
                  <a:cubicBezTo>
                    <a:pt x="5920" y="1445"/>
                    <a:pt x="5983" y="1467"/>
                    <a:pt x="6041" y="1507"/>
                  </a:cubicBezTo>
                  <a:cubicBezTo>
                    <a:pt x="6094" y="1543"/>
                    <a:pt x="6148" y="1592"/>
                    <a:pt x="6174" y="1650"/>
                  </a:cubicBezTo>
                  <a:cubicBezTo>
                    <a:pt x="6152" y="1685"/>
                    <a:pt x="6134" y="1725"/>
                    <a:pt x="6116" y="1765"/>
                  </a:cubicBezTo>
                  <a:cubicBezTo>
                    <a:pt x="6094" y="1757"/>
                    <a:pt x="6072" y="1748"/>
                    <a:pt x="6045" y="1743"/>
                  </a:cubicBezTo>
                  <a:cubicBezTo>
                    <a:pt x="5853" y="1596"/>
                    <a:pt x="5648" y="1467"/>
                    <a:pt x="5439" y="1346"/>
                  </a:cubicBezTo>
                  <a:close/>
                  <a:moveTo>
                    <a:pt x="1993" y="1645"/>
                  </a:moveTo>
                  <a:cubicBezTo>
                    <a:pt x="2055" y="1650"/>
                    <a:pt x="2122" y="1654"/>
                    <a:pt x="2185" y="1658"/>
                  </a:cubicBezTo>
                  <a:cubicBezTo>
                    <a:pt x="2104" y="1694"/>
                    <a:pt x="2024" y="1734"/>
                    <a:pt x="1948" y="1770"/>
                  </a:cubicBezTo>
                  <a:cubicBezTo>
                    <a:pt x="1935" y="1765"/>
                    <a:pt x="1926" y="1757"/>
                    <a:pt x="1913" y="1743"/>
                  </a:cubicBezTo>
                  <a:lnTo>
                    <a:pt x="1899" y="1734"/>
                  </a:lnTo>
                  <a:cubicBezTo>
                    <a:pt x="1931" y="1703"/>
                    <a:pt x="1962" y="1672"/>
                    <a:pt x="1993" y="1645"/>
                  </a:cubicBezTo>
                  <a:close/>
                  <a:moveTo>
                    <a:pt x="6197" y="1721"/>
                  </a:moveTo>
                  <a:lnTo>
                    <a:pt x="6201" y="1734"/>
                  </a:lnTo>
                  <a:cubicBezTo>
                    <a:pt x="6201" y="1757"/>
                    <a:pt x="6201" y="1783"/>
                    <a:pt x="6192" y="1801"/>
                  </a:cubicBezTo>
                  <a:cubicBezTo>
                    <a:pt x="6183" y="1797"/>
                    <a:pt x="6174" y="1792"/>
                    <a:pt x="6166" y="1788"/>
                  </a:cubicBezTo>
                  <a:cubicBezTo>
                    <a:pt x="6174" y="1765"/>
                    <a:pt x="6188" y="1743"/>
                    <a:pt x="6197" y="1721"/>
                  </a:cubicBezTo>
                  <a:close/>
                  <a:moveTo>
                    <a:pt x="5176" y="1609"/>
                  </a:moveTo>
                  <a:lnTo>
                    <a:pt x="5176" y="1609"/>
                  </a:lnTo>
                  <a:cubicBezTo>
                    <a:pt x="5368" y="1614"/>
                    <a:pt x="5555" y="1650"/>
                    <a:pt x="5733" y="1725"/>
                  </a:cubicBezTo>
                  <a:cubicBezTo>
                    <a:pt x="5755" y="1734"/>
                    <a:pt x="5782" y="1743"/>
                    <a:pt x="5804" y="1757"/>
                  </a:cubicBezTo>
                  <a:cubicBezTo>
                    <a:pt x="5746" y="1779"/>
                    <a:pt x="5697" y="1810"/>
                    <a:pt x="5662" y="1859"/>
                  </a:cubicBezTo>
                  <a:cubicBezTo>
                    <a:pt x="5541" y="1806"/>
                    <a:pt x="5426" y="1743"/>
                    <a:pt x="5310" y="1685"/>
                  </a:cubicBezTo>
                  <a:cubicBezTo>
                    <a:pt x="5270" y="1658"/>
                    <a:pt x="5225" y="1632"/>
                    <a:pt x="5176" y="1609"/>
                  </a:cubicBezTo>
                  <a:close/>
                  <a:moveTo>
                    <a:pt x="5867" y="1792"/>
                  </a:moveTo>
                  <a:cubicBezTo>
                    <a:pt x="5885" y="1815"/>
                    <a:pt x="5903" y="1832"/>
                    <a:pt x="5916" y="1855"/>
                  </a:cubicBezTo>
                  <a:cubicBezTo>
                    <a:pt x="5898" y="1886"/>
                    <a:pt x="5880" y="1917"/>
                    <a:pt x="5862" y="1944"/>
                  </a:cubicBezTo>
                  <a:cubicBezTo>
                    <a:pt x="5813" y="1926"/>
                    <a:pt x="5760" y="1908"/>
                    <a:pt x="5711" y="1886"/>
                  </a:cubicBezTo>
                  <a:lnTo>
                    <a:pt x="5711" y="1881"/>
                  </a:lnTo>
                  <a:cubicBezTo>
                    <a:pt x="5729" y="1859"/>
                    <a:pt x="5755" y="1837"/>
                    <a:pt x="5782" y="1823"/>
                  </a:cubicBezTo>
                  <a:cubicBezTo>
                    <a:pt x="5813" y="1806"/>
                    <a:pt x="5840" y="1797"/>
                    <a:pt x="5867" y="1792"/>
                  </a:cubicBezTo>
                  <a:close/>
                  <a:moveTo>
                    <a:pt x="3576" y="1917"/>
                  </a:moveTo>
                  <a:cubicBezTo>
                    <a:pt x="3593" y="1926"/>
                    <a:pt x="3611" y="1935"/>
                    <a:pt x="3625" y="1944"/>
                  </a:cubicBezTo>
                  <a:cubicBezTo>
                    <a:pt x="3620" y="1948"/>
                    <a:pt x="3611" y="1948"/>
                    <a:pt x="3607" y="1953"/>
                  </a:cubicBezTo>
                  <a:cubicBezTo>
                    <a:pt x="3593" y="1948"/>
                    <a:pt x="3580" y="1944"/>
                    <a:pt x="3571" y="1939"/>
                  </a:cubicBezTo>
                  <a:cubicBezTo>
                    <a:pt x="3571" y="1930"/>
                    <a:pt x="3576" y="1926"/>
                    <a:pt x="3576" y="1917"/>
                  </a:cubicBezTo>
                  <a:close/>
                  <a:moveTo>
                    <a:pt x="1636" y="1654"/>
                  </a:moveTo>
                  <a:lnTo>
                    <a:pt x="1636" y="1654"/>
                  </a:lnTo>
                  <a:cubicBezTo>
                    <a:pt x="1601" y="1672"/>
                    <a:pt x="1570" y="1685"/>
                    <a:pt x="1534" y="1703"/>
                  </a:cubicBezTo>
                  <a:lnTo>
                    <a:pt x="1463" y="1703"/>
                  </a:lnTo>
                  <a:cubicBezTo>
                    <a:pt x="1427" y="1703"/>
                    <a:pt x="1382" y="1708"/>
                    <a:pt x="1347" y="1725"/>
                  </a:cubicBezTo>
                  <a:cubicBezTo>
                    <a:pt x="1320" y="1739"/>
                    <a:pt x="1311" y="1788"/>
                    <a:pt x="1302" y="1815"/>
                  </a:cubicBezTo>
                  <a:cubicBezTo>
                    <a:pt x="1235" y="1850"/>
                    <a:pt x="1168" y="1881"/>
                    <a:pt x="1097" y="1917"/>
                  </a:cubicBezTo>
                  <a:cubicBezTo>
                    <a:pt x="1079" y="1926"/>
                    <a:pt x="1084" y="1948"/>
                    <a:pt x="1093" y="1962"/>
                  </a:cubicBezTo>
                  <a:cubicBezTo>
                    <a:pt x="1035" y="1926"/>
                    <a:pt x="977" y="1886"/>
                    <a:pt x="919" y="1846"/>
                  </a:cubicBezTo>
                  <a:cubicBezTo>
                    <a:pt x="950" y="1815"/>
                    <a:pt x="981" y="1788"/>
                    <a:pt x="1017" y="1765"/>
                  </a:cubicBezTo>
                  <a:cubicBezTo>
                    <a:pt x="1035" y="1761"/>
                    <a:pt x="1048" y="1757"/>
                    <a:pt x="1061" y="1757"/>
                  </a:cubicBezTo>
                  <a:cubicBezTo>
                    <a:pt x="1253" y="1708"/>
                    <a:pt x="1445" y="1676"/>
                    <a:pt x="1636" y="1654"/>
                  </a:cubicBezTo>
                  <a:close/>
                  <a:moveTo>
                    <a:pt x="1106" y="1966"/>
                  </a:moveTo>
                  <a:cubicBezTo>
                    <a:pt x="1109" y="1966"/>
                    <a:pt x="1110" y="1968"/>
                    <a:pt x="1112" y="1970"/>
                  </a:cubicBezTo>
                  <a:lnTo>
                    <a:pt x="1112" y="1970"/>
                  </a:lnTo>
                  <a:cubicBezTo>
                    <a:pt x="1110" y="1968"/>
                    <a:pt x="1108" y="1967"/>
                    <a:pt x="1106" y="1966"/>
                  </a:cubicBezTo>
                  <a:close/>
                  <a:moveTo>
                    <a:pt x="2296" y="1672"/>
                  </a:moveTo>
                  <a:cubicBezTo>
                    <a:pt x="2430" y="1690"/>
                    <a:pt x="2568" y="1712"/>
                    <a:pt x="2702" y="1743"/>
                  </a:cubicBezTo>
                  <a:cubicBezTo>
                    <a:pt x="2724" y="1748"/>
                    <a:pt x="2742" y="1752"/>
                    <a:pt x="2764" y="1757"/>
                  </a:cubicBezTo>
                  <a:cubicBezTo>
                    <a:pt x="2586" y="1823"/>
                    <a:pt x="2412" y="1899"/>
                    <a:pt x="2243" y="1979"/>
                  </a:cubicBezTo>
                  <a:cubicBezTo>
                    <a:pt x="2203" y="1957"/>
                    <a:pt x="2167" y="1939"/>
                    <a:pt x="2127" y="1922"/>
                  </a:cubicBezTo>
                  <a:cubicBezTo>
                    <a:pt x="2087" y="1881"/>
                    <a:pt x="2042" y="1846"/>
                    <a:pt x="1997" y="1810"/>
                  </a:cubicBezTo>
                  <a:cubicBezTo>
                    <a:pt x="2096" y="1757"/>
                    <a:pt x="2194" y="1716"/>
                    <a:pt x="2296" y="1672"/>
                  </a:cubicBezTo>
                  <a:close/>
                  <a:moveTo>
                    <a:pt x="5960" y="1783"/>
                  </a:moveTo>
                  <a:cubicBezTo>
                    <a:pt x="5983" y="1788"/>
                    <a:pt x="6001" y="1788"/>
                    <a:pt x="6018" y="1792"/>
                  </a:cubicBezTo>
                  <a:cubicBezTo>
                    <a:pt x="6041" y="1810"/>
                    <a:pt x="6063" y="1828"/>
                    <a:pt x="6085" y="1846"/>
                  </a:cubicBezTo>
                  <a:cubicBezTo>
                    <a:pt x="6072" y="1890"/>
                    <a:pt x="6059" y="1935"/>
                    <a:pt x="6050" y="1979"/>
                  </a:cubicBezTo>
                  <a:lnTo>
                    <a:pt x="6032" y="1993"/>
                  </a:lnTo>
                  <a:cubicBezTo>
                    <a:pt x="6001" y="1988"/>
                    <a:pt x="5969" y="1979"/>
                    <a:pt x="5943" y="1971"/>
                  </a:cubicBezTo>
                  <a:cubicBezTo>
                    <a:pt x="5974" y="1939"/>
                    <a:pt x="6001" y="1899"/>
                    <a:pt x="6023" y="1859"/>
                  </a:cubicBezTo>
                  <a:cubicBezTo>
                    <a:pt x="6032" y="1846"/>
                    <a:pt x="6023" y="1832"/>
                    <a:pt x="6014" y="1819"/>
                  </a:cubicBezTo>
                  <a:cubicBezTo>
                    <a:pt x="5996" y="1806"/>
                    <a:pt x="5978" y="1797"/>
                    <a:pt x="5960" y="1783"/>
                  </a:cubicBezTo>
                  <a:close/>
                  <a:moveTo>
                    <a:pt x="5680" y="1930"/>
                  </a:moveTo>
                  <a:cubicBezTo>
                    <a:pt x="5689" y="1935"/>
                    <a:pt x="5697" y="1939"/>
                    <a:pt x="5706" y="1944"/>
                  </a:cubicBezTo>
                  <a:cubicBezTo>
                    <a:pt x="5751" y="1962"/>
                    <a:pt x="5791" y="1975"/>
                    <a:pt x="5831" y="1993"/>
                  </a:cubicBezTo>
                  <a:lnTo>
                    <a:pt x="5827" y="1997"/>
                  </a:lnTo>
                  <a:lnTo>
                    <a:pt x="5818" y="2006"/>
                  </a:lnTo>
                  <a:cubicBezTo>
                    <a:pt x="5773" y="1979"/>
                    <a:pt x="5724" y="1957"/>
                    <a:pt x="5675" y="1930"/>
                  </a:cubicBezTo>
                  <a:close/>
                  <a:moveTo>
                    <a:pt x="6188" y="1935"/>
                  </a:moveTo>
                  <a:cubicBezTo>
                    <a:pt x="6215" y="1957"/>
                    <a:pt x="6241" y="1984"/>
                    <a:pt x="6268" y="2006"/>
                  </a:cubicBezTo>
                  <a:cubicBezTo>
                    <a:pt x="6246" y="2011"/>
                    <a:pt x="6223" y="2011"/>
                    <a:pt x="6201" y="2011"/>
                  </a:cubicBezTo>
                  <a:cubicBezTo>
                    <a:pt x="6170" y="2011"/>
                    <a:pt x="6143" y="2011"/>
                    <a:pt x="6112" y="2006"/>
                  </a:cubicBezTo>
                  <a:cubicBezTo>
                    <a:pt x="6143" y="1984"/>
                    <a:pt x="6166" y="1962"/>
                    <a:pt x="6188" y="1935"/>
                  </a:cubicBezTo>
                  <a:close/>
                  <a:moveTo>
                    <a:pt x="5894" y="2015"/>
                  </a:moveTo>
                  <a:cubicBezTo>
                    <a:pt x="5916" y="2020"/>
                    <a:pt x="5938" y="2024"/>
                    <a:pt x="5956" y="2033"/>
                  </a:cubicBezTo>
                  <a:cubicBezTo>
                    <a:pt x="5943" y="2037"/>
                    <a:pt x="5925" y="2046"/>
                    <a:pt x="5911" y="2051"/>
                  </a:cubicBezTo>
                  <a:cubicBezTo>
                    <a:pt x="5898" y="2046"/>
                    <a:pt x="5885" y="2037"/>
                    <a:pt x="5871" y="2033"/>
                  </a:cubicBezTo>
                  <a:cubicBezTo>
                    <a:pt x="5880" y="2024"/>
                    <a:pt x="5889" y="2020"/>
                    <a:pt x="5894" y="2015"/>
                  </a:cubicBezTo>
                  <a:close/>
                  <a:moveTo>
                    <a:pt x="1543" y="1761"/>
                  </a:moveTo>
                  <a:cubicBezTo>
                    <a:pt x="1596" y="1765"/>
                    <a:pt x="1650" y="1774"/>
                    <a:pt x="1699" y="1792"/>
                  </a:cubicBezTo>
                  <a:cubicBezTo>
                    <a:pt x="1659" y="1855"/>
                    <a:pt x="1627" y="1922"/>
                    <a:pt x="1605" y="1993"/>
                  </a:cubicBezTo>
                  <a:lnTo>
                    <a:pt x="1605" y="1997"/>
                  </a:lnTo>
                  <a:cubicBezTo>
                    <a:pt x="1583" y="2015"/>
                    <a:pt x="1565" y="2033"/>
                    <a:pt x="1543" y="2055"/>
                  </a:cubicBezTo>
                  <a:cubicBezTo>
                    <a:pt x="1489" y="2055"/>
                    <a:pt x="1436" y="2060"/>
                    <a:pt x="1378" y="2064"/>
                  </a:cubicBezTo>
                  <a:cubicBezTo>
                    <a:pt x="1356" y="1993"/>
                    <a:pt x="1342" y="1922"/>
                    <a:pt x="1356" y="1850"/>
                  </a:cubicBezTo>
                  <a:cubicBezTo>
                    <a:pt x="1418" y="1819"/>
                    <a:pt x="1480" y="1788"/>
                    <a:pt x="1543" y="1761"/>
                  </a:cubicBezTo>
                  <a:close/>
                  <a:moveTo>
                    <a:pt x="1293" y="1881"/>
                  </a:moveTo>
                  <a:cubicBezTo>
                    <a:pt x="1293" y="1935"/>
                    <a:pt x="1298" y="1988"/>
                    <a:pt x="1311" y="2042"/>
                  </a:cubicBezTo>
                  <a:cubicBezTo>
                    <a:pt x="1315" y="2051"/>
                    <a:pt x="1320" y="2060"/>
                    <a:pt x="1324" y="2069"/>
                  </a:cubicBezTo>
                  <a:lnTo>
                    <a:pt x="1306" y="2073"/>
                  </a:lnTo>
                  <a:cubicBezTo>
                    <a:pt x="1242" y="2043"/>
                    <a:pt x="1177" y="2009"/>
                    <a:pt x="1112" y="1970"/>
                  </a:cubicBezTo>
                  <a:lnTo>
                    <a:pt x="1112" y="1970"/>
                  </a:lnTo>
                  <a:cubicBezTo>
                    <a:pt x="1113" y="1970"/>
                    <a:pt x="1114" y="1971"/>
                    <a:pt x="1115" y="1971"/>
                  </a:cubicBezTo>
                  <a:cubicBezTo>
                    <a:pt x="1119" y="1971"/>
                    <a:pt x="1124" y="1966"/>
                    <a:pt x="1128" y="1966"/>
                  </a:cubicBezTo>
                  <a:cubicBezTo>
                    <a:pt x="1182" y="1939"/>
                    <a:pt x="1240" y="1908"/>
                    <a:pt x="1293" y="1881"/>
                  </a:cubicBezTo>
                  <a:close/>
                  <a:moveTo>
                    <a:pt x="1886" y="1868"/>
                  </a:moveTo>
                  <a:cubicBezTo>
                    <a:pt x="1895" y="1872"/>
                    <a:pt x="1904" y="1877"/>
                    <a:pt x="1917" y="1881"/>
                  </a:cubicBezTo>
                  <a:cubicBezTo>
                    <a:pt x="1975" y="1908"/>
                    <a:pt x="2033" y="1935"/>
                    <a:pt x="2091" y="1962"/>
                  </a:cubicBezTo>
                  <a:cubicBezTo>
                    <a:pt x="2113" y="1984"/>
                    <a:pt x="2131" y="2002"/>
                    <a:pt x="2153" y="2020"/>
                  </a:cubicBezTo>
                  <a:cubicBezTo>
                    <a:pt x="2113" y="2042"/>
                    <a:pt x="2073" y="2060"/>
                    <a:pt x="2033" y="2082"/>
                  </a:cubicBezTo>
                  <a:cubicBezTo>
                    <a:pt x="1904" y="2064"/>
                    <a:pt x="1779" y="2055"/>
                    <a:pt x="1650" y="2051"/>
                  </a:cubicBezTo>
                  <a:cubicBezTo>
                    <a:pt x="1650" y="2042"/>
                    <a:pt x="1654" y="2037"/>
                    <a:pt x="1654" y="2028"/>
                  </a:cubicBezTo>
                  <a:cubicBezTo>
                    <a:pt x="1726" y="1966"/>
                    <a:pt x="1806" y="1913"/>
                    <a:pt x="1886" y="1868"/>
                  </a:cubicBezTo>
                  <a:close/>
                  <a:moveTo>
                    <a:pt x="6041" y="2055"/>
                  </a:moveTo>
                  <a:cubicBezTo>
                    <a:pt x="6036" y="2073"/>
                    <a:pt x="6036" y="2095"/>
                    <a:pt x="6032" y="2113"/>
                  </a:cubicBezTo>
                  <a:cubicBezTo>
                    <a:pt x="6014" y="2104"/>
                    <a:pt x="5996" y="2095"/>
                    <a:pt x="5978" y="2086"/>
                  </a:cubicBezTo>
                  <a:cubicBezTo>
                    <a:pt x="5996" y="2078"/>
                    <a:pt x="6018" y="2064"/>
                    <a:pt x="6041" y="2055"/>
                  </a:cubicBezTo>
                  <a:close/>
                  <a:moveTo>
                    <a:pt x="2194" y="2064"/>
                  </a:moveTo>
                  <a:lnTo>
                    <a:pt x="2207" y="2073"/>
                  </a:lnTo>
                  <a:cubicBezTo>
                    <a:pt x="2216" y="2082"/>
                    <a:pt x="2234" y="2100"/>
                    <a:pt x="2252" y="2118"/>
                  </a:cubicBezTo>
                  <a:cubicBezTo>
                    <a:pt x="2211" y="2109"/>
                    <a:pt x="2167" y="2100"/>
                    <a:pt x="2127" y="2095"/>
                  </a:cubicBezTo>
                  <a:cubicBezTo>
                    <a:pt x="2149" y="2086"/>
                    <a:pt x="2171" y="2073"/>
                    <a:pt x="2194" y="2064"/>
                  </a:cubicBezTo>
                  <a:close/>
                  <a:moveTo>
                    <a:pt x="1489" y="2113"/>
                  </a:moveTo>
                  <a:lnTo>
                    <a:pt x="1485" y="2118"/>
                  </a:lnTo>
                  <a:lnTo>
                    <a:pt x="1467" y="2140"/>
                  </a:lnTo>
                  <a:cubicBezTo>
                    <a:pt x="1449" y="2131"/>
                    <a:pt x="1436" y="2127"/>
                    <a:pt x="1418" y="2118"/>
                  </a:cubicBezTo>
                  <a:cubicBezTo>
                    <a:pt x="1440" y="2118"/>
                    <a:pt x="1467" y="2113"/>
                    <a:pt x="1489" y="2113"/>
                  </a:cubicBezTo>
                  <a:close/>
                  <a:moveTo>
                    <a:pt x="4003" y="1864"/>
                  </a:moveTo>
                  <a:cubicBezTo>
                    <a:pt x="4079" y="1913"/>
                    <a:pt x="4151" y="1962"/>
                    <a:pt x="4231" y="2011"/>
                  </a:cubicBezTo>
                  <a:cubicBezTo>
                    <a:pt x="4258" y="2033"/>
                    <a:pt x="4289" y="2051"/>
                    <a:pt x="4320" y="2069"/>
                  </a:cubicBezTo>
                  <a:cubicBezTo>
                    <a:pt x="4240" y="2091"/>
                    <a:pt x="4160" y="2118"/>
                    <a:pt x="4079" y="2149"/>
                  </a:cubicBezTo>
                  <a:cubicBezTo>
                    <a:pt x="4012" y="2118"/>
                    <a:pt x="3946" y="2091"/>
                    <a:pt x="3879" y="2064"/>
                  </a:cubicBezTo>
                  <a:cubicBezTo>
                    <a:pt x="3839" y="2024"/>
                    <a:pt x="3794" y="1988"/>
                    <a:pt x="3745" y="1957"/>
                  </a:cubicBezTo>
                  <a:cubicBezTo>
                    <a:pt x="3785" y="1944"/>
                    <a:pt x="3825" y="1930"/>
                    <a:pt x="3861" y="1913"/>
                  </a:cubicBezTo>
                  <a:cubicBezTo>
                    <a:pt x="3910" y="1895"/>
                    <a:pt x="3954" y="1881"/>
                    <a:pt x="4003" y="1864"/>
                  </a:cubicBezTo>
                  <a:close/>
                  <a:moveTo>
                    <a:pt x="1587" y="2109"/>
                  </a:moveTo>
                  <a:cubicBezTo>
                    <a:pt x="1583" y="2131"/>
                    <a:pt x="1583" y="2158"/>
                    <a:pt x="1583" y="2180"/>
                  </a:cubicBezTo>
                  <a:cubicBezTo>
                    <a:pt x="1565" y="2171"/>
                    <a:pt x="1547" y="2167"/>
                    <a:pt x="1525" y="2158"/>
                  </a:cubicBezTo>
                  <a:cubicBezTo>
                    <a:pt x="1543" y="2140"/>
                    <a:pt x="1556" y="2127"/>
                    <a:pt x="1570" y="2109"/>
                  </a:cubicBezTo>
                  <a:close/>
                  <a:moveTo>
                    <a:pt x="4614" y="2118"/>
                  </a:moveTo>
                  <a:cubicBezTo>
                    <a:pt x="4632" y="2149"/>
                    <a:pt x="4654" y="2180"/>
                    <a:pt x="4668" y="2211"/>
                  </a:cubicBezTo>
                  <a:cubicBezTo>
                    <a:pt x="4645" y="2198"/>
                    <a:pt x="4623" y="2185"/>
                    <a:pt x="4601" y="2171"/>
                  </a:cubicBezTo>
                  <a:cubicBezTo>
                    <a:pt x="4605" y="2153"/>
                    <a:pt x="4610" y="2135"/>
                    <a:pt x="4614" y="2118"/>
                  </a:cubicBezTo>
                  <a:close/>
                  <a:moveTo>
                    <a:pt x="1641" y="2109"/>
                  </a:moveTo>
                  <a:cubicBezTo>
                    <a:pt x="1699" y="2109"/>
                    <a:pt x="1752" y="2109"/>
                    <a:pt x="1806" y="2113"/>
                  </a:cubicBezTo>
                  <a:cubicBezTo>
                    <a:pt x="1850" y="2118"/>
                    <a:pt x="1899" y="2122"/>
                    <a:pt x="1944" y="2127"/>
                  </a:cubicBezTo>
                  <a:cubicBezTo>
                    <a:pt x="1882" y="2158"/>
                    <a:pt x="1824" y="2193"/>
                    <a:pt x="1761" y="2225"/>
                  </a:cubicBezTo>
                  <a:cubicBezTo>
                    <a:pt x="1721" y="2216"/>
                    <a:pt x="1681" y="2207"/>
                    <a:pt x="1641" y="2193"/>
                  </a:cubicBezTo>
                  <a:cubicBezTo>
                    <a:pt x="1636" y="2167"/>
                    <a:pt x="1636" y="2135"/>
                    <a:pt x="1641" y="2109"/>
                  </a:cubicBezTo>
                  <a:close/>
                  <a:moveTo>
                    <a:pt x="879" y="1886"/>
                  </a:moveTo>
                  <a:cubicBezTo>
                    <a:pt x="959" y="1944"/>
                    <a:pt x="1039" y="1993"/>
                    <a:pt x="1124" y="2042"/>
                  </a:cubicBezTo>
                  <a:cubicBezTo>
                    <a:pt x="1150" y="2055"/>
                    <a:pt x="1182" y="2073"/>
                    <a:pt x="1208" y="2086"/>
                  </a:cubicBezTo>
                  <a:cubicBezTo>
                    <a:pt x="1115" y="2104"/>
                    <a:pt x="1021" y="2127"/>
                    <a:pt x="928" y="2158"/>
                  </a:cubicBezTo>
                  <a:cubicBezTo>
                    <a:pt x="856" y="2180"/>
                    <a:pt x="789" y="2207"/>
                    <a:pt x="723" y="2238"/>
                  </a:cubicBezTo>
                  <a:cubicBezTo>
                    <a:pt x="736" y="2153"/>
                    <a:pt x="763" y="2069"/>
                    <a:pt x="803" y="1988"/>
                  </a:cubicBezTo>
                  <a:cubicBezTo>
                    <a:pt x="825" y="1948"/>
                    <a:pt x="852" y="1917"/>
                    <a:pt x="879" y="1886"/>
                  </a:cubicBezTo>
                  <a:close/>
                  <a:moveTo>
                    <a:pt x="4387" y="2109"/>
                  </a:moveTo>
                  <a:cubicBezTo>
                    <a:pt x="4405" y="2122"/>
                    <a:pt x="4427" y="2131"/>
                    <a:pt x="4445" y="2144"/>
                  </a:cubicBezTo>
                  <a:cubicBezTo>
                    <a:pt x="4405" y="2185"/>
                    <a:pt x="4360" y="2225"/>
                    <a:pt x="4320" y="2260"/>
                  </a:cubicBezTo>
                  <a:cubicBezTo>
                    <a:pt x="4262" y="2234"/>
                    <a:pt x="4204" y="2207"/>
                    <a:pt x="4151" y="2180"/>
                  </a:cubicBezTo>
                  <a:cubicBezTo>
                    <a:pt x="4226" y="2153"/>
                    <a:pt x="4307" y="2131"/>
                    <a:pt x="4387" y="2109"/>
                  </a:cubicBezTo>
                  <a:close/>
                  <a:moveTo>
                    <a:pt x="2042" y="2135"/>
                  </a:moveTo>
                  <a:cubicBezTo>
                    <a:pt x="2131" y="2149"/>
                    <a:pt x="2220" y="2167"/>
                    <a:pt x="2310" y="2185"/>
                  </a:cubicBezTo>
                  <a:cubicBezTo>
                    <a:pt x="2332" y="2220"/>
                    <a:pt x="2345" y="2256"/>
                    <a:pt x="2327" y="2283"/>
                  </a:cubicBezTo>
                  <a:lnTo>
                    <a:pt x="2265" y="2283"/>
                  </a:lnTo>
                  <a:cubicBezTo>
                    <a:pt x="2122" y="2283"/>
                    <a:pt x="1980" y="2269"/>
                    <a:pt x="1841" y="2242"/>
                  </a:cubicBezTo>
                  <a:lnTo>
                    <a:pt x="1846" y="2242"/>
                  </a:lnTo>
                  <a:cubicBezTo>
                    <a:pt x="1913" y="2207"/>
                    <a:pt x="1975" y="2171"/>
                    <a:pt x="2042" y="2135"/>
                  </a:cubicBezTo>
                  <a:close/>
                  <a:moveTo>
                    <a:pt x="3602" y="2011"/>
                  </a:moveTo>
                  <a:cubicBezTo>
                    <a:pt x="3687" y="2042"/>
                    <a:pt x="3767" y="2078"/>
                    <a:pt x="3847" y="2109"/>
                  </a:cubicBezTo>
                  <a:cubicBezTo>
                    <a:pt x="3865" y="2127"/>
                    <a:pt x="3879" y="2140"/>
                    <a:pt x="3892" y="2153"/>
                  </a:cubicBezTo>
                  <a:cubicBezTo>
                    <a:pt x="3910" y="2171"/>
                    <a:pt x="3923" y="2189"/>
                    <a:pt x="3937" y="2207"/>
                  </a:cubicBezTo>
                  <a:cubicBezTo>
                    <a:pt x="3861" y="2238"/>
                    <a:pt x="3785" y="2274"/>
                    <a:pt x="3714" y="2314"/>
                  </a:cubicBezTo>
                  <a:cubicBezTo>
                    <a:pt x="3638" y="2305"/>
                    <a:pt x="3562" y="2300"/>
                    <a:pt x="3486" y="2292"/>
                  </a:cubicBezTo>
                  <a:cubicBezTo>
                    <a:pt x="3500" y="2207"/>
                    <a:pt x="3518" y="2122"/>
                    <a:pt x="3540" y="2037"/>
                  </a:cubicBezTo>
                  <a:cubicBezTo>
                    <a:pt x="3562" y="2033"/>
                    <a:pt x="3584" y="2020"/>
                    <a:pt x="3602" y="2011"/>
                  </a:cubicBezTo>
                  <a:close/>
                  <a:moveTo>
                    <a:pt x="1489" y="2207"/>
                  </a:moveTo>
                  <a:cubicBezTo>
                    <a:pt x="1525" y="2216"/>
                    <a:pt x="1556" y="2229"/>
                    <a:pt x="1592" y="2238"/>
                  </a:cubicBezTo>
                  <a:cubicBezTo>
                    <a:pt x="1592" y="2265"/>
                    <a:pt x="1596" y="2287"/>
                    <a:pt x="1605" y="2314"/>
                  </a:cubicBezTo>
                  <a:cubicBezTo>
                    <a:pt x="1596" y="2318"/>
                    <a:pt x="1587" y="2323"/>
                    <a:pt x="1583" y="2327"/>
                  </a:cubicBezTo>
                  <a:cubicBezTo>
                    <a:pt x="1543" y="2296"/>
                    <a:pt x="1507" y="2260"/>
                    <a:pt x="1476" y="2225"/>
                  </a:cubicBezTo>
                  <a:lnTo>
                    <a:pt x="1489" y="2207"/>
                  </a:lnTo>
                  <a:close/>
                  <a:moveTo>
                    <a:pt x="3477" y="2064"/>
                  </a:moveTo>
                  <a:lnTo>
                    <a:pt x="3477" y="2064"/>
                  </a:lnTo>
                  <a:cubicBezTo>
                    <a:pt x="3460" y="2140"/>
                    <a:pt x="3446" y="2216"/>
                    <a:pt x="3433" y="2287"/>
                  </a:cubicBezTo>
                  <a:lnTo>
                    <a:pt x="3384" y="2287"/>
                  </a:lnTo>
                  <a:cubicBezTo>
                    <a:pt x="3348" y="2283"/>
                    <a:pt x="3313" y="2283"/>
                    <a:pt x="3272" y="2283"/>
                  </a:cubicBezTo>
                  <a:cubicBezTo>
                    <a:pt x="3192" y="2283"/>
                    <a:pt x="3107" y="2292"/>
                    <a:pt x="3041" y="2341"/>
                  </a:cubicBezTo>
                  <a:cubicBezTo>
                    <a:pt x="3018" y="2332"/>
                    <a:pt x="2992" y="2323"/>
                    <a:pt x="2969" y="2314"/>
                  </a:cubicBezTo>
                  <a:cubicBezTo>
                    <a:pt x="3090" y="2242"/>
                    <a:pt x="3219" y="2180"/>
                    <a:pt x="3348" y="2122"/>
                  </a:cubicBezTo>
                  <a:cubicBezTo>
                    <a:pt x="3388" y="2104"/>
                    <a:pt x="3433" y="2082"/>
                    <a:pt x="3477" y="2064"/>
                  </a:cubicBezTo>
                  <a:close/>
                  <a:moveTo>
                    <a:pt x="3972" y="2251"/>
                  </a:moveTo>
                  <a:cubicBezTo>
                    <a:pt x="3995" y="2287"/>
                    <a:pt x="4017" y="2323"/>
                    <a:pt x="4035" y="2358"/>
                  </a:cubicBezTo>
                  <a:cubicBezTo>
                    <a:pt x="3963" y="2345"/>
                    <a:pt x="3892" y="2336"/>
                    <a:pt x="3825" y="2327"/>
                  </a:cubicBezTo>
                  <a:lnTo>
                    <a:pt x="3812" y="2323"/>
                  </a:lnTo>
                  <a:cubicBezTo>
                    <a:pt x="3865" y="2300"/>
                    <a:pt x="3919" y="2274"/>
                    <a:pt x="3972" y="2251"/>
                  </a:cubicBezTo>
                  <a:close/>
                  <a:moveTo>
                    <a:pt x="4494" y="2171"/>
                  </a:moveTo>
                  <a:cubicBezTo>
                    <a:pt x="4512" y="2180"/>
                    <a:pt x="4525" y="2189"/>
                    <a:pt x="4538" y="2198"/>
                  </a:cubicBezTo>
                  <a:cubicBezTo>
                    <a:pt x="4530" y="2251"/>
                    <a:pt x="4525" y="2305"/>
                    <a:pt x="4521" y="2363"/>
                  </a:cubicBezTo>
                  <a:lnTo>
                    <a:pt x="4373" y="2287"/>
                  </a:lnTo>
                  <a:cubicBezTo>
                    <a:pt x="4418" y="2251"/>
                    <a:pt x="4458" y="2211"/>
                    <a:pt x="4494" y="2171"/>
                  </a:cubicBezTo>
                  <a:close/>
                  <a:moveTo>
                    <a:pt x="4075" y="2211"/>
                  </a:moveTo>
                  <a:cubicBezTo>
                    <a:pt x="4142" y="2238"/>
                    <a:pt x="4204" y="2269"/>
                    <a:pt x="4271" y="2300"/>
                  </a:cubicBezTo>
                  <a:cubicBezTo>
                    <a:pt x="4235" y="2327"/>
                    <a:pt x="4200" y="2358"/>
                    <a:pt x="4164" y="2385"/>
                  </a:cubicBezTo>
                  <a:cubicBezTo>
                    <a:pt x="4142" y="2381"/>
                    <a:pt x="4124" y="2376"/>
                    <a:pt x="4102" y="2372"/>
                  </a:cubicBezTo>
                  <a:cubicBezTo>
                    <a:pt x="4079" y="2323"/>
                    <a:pt x="4057" y="2274"/>
                    <a:pt x="4026" y="2229"/>
                  </a:cubicBezTo>
                  <a:cubicBezTo>
                    <a:pt x="4039" y="2225"/>
                    <a:pt x="4057" y="2216"/>
                    <a:pt x="4075" y="2211"/>
                  </a:cubicBezTo>
                  <a:close/>
                  <a:moveTo>
                    <a:pt x="4592" y="2229"/>
                  </a:moveTo>
                  <a:cubicBezTo>
                    <a:pt x="4628" y="2251"/>
                    <a:pt x="4663" y="2274"/>
                    <a:pt x="4703" y="2292"/>
                  </a:cubicBezTo>
                  <a:cubicBezTo>
                    <a:pt x="4712" y="2323"/>
                    <a:pt x="4721" y="2349"/>
                    <a:pt x="4726" y="2376"/>
                  </a:cubicBezTo>
                  <a:lnTo>
                    <a:pt x="4712" y="2381"/>
                  </a:lnTo>
                  <a:cubicBezTo>
                    <a:pt x="4677" y="2390"/>
                    <a:pt x="4641" y="2394"/>
                    <a:pt x="4605" y="2403"/>
                  </a:cubicBezTo>
                  <a:cubicBezTo>
                    <a:pt x="4596" y="2399"/>
                    <a:pt x="4587" y="2394"/>
                    <a:pt x="4579" y="2390"/>
                  </a:cubicBezTo>
                  <a:cubicBezTo>
                    <a:pt x="4579" y="2336"/>
                    <a:pt x="4583" y="2283"/>
                    <a:pt x="4592" y="2229"/>
                  </a:cubicBezTo>
                  <a:close/>
                  <a:moveTo>
                    <a:pt x="6223" y="1890"/>
                  </a:moveTo>
                  <a:cubicBezTo>
                    <a:pt x="6273" y="1926"/>
                    <a:pt x="6313" y="1962"/>
                    <a:pt x="6353" y="2002"/>
                  </a:cubicBezTo>
                  <a:cubicBezTo>
                    <a:pt x="6482" y="2135"/>
                    <a:pt x="6602" y="2283"/>
                    <a:pt x="6709" y="2439"/>
                  </a:cubicBezTo>
                  <a:cubicBezTo>
                    <a:pt x="6620" y="2399"/>
                    <a:pt x="6531" y="2354"/>
                    <a:pt x="6442" y="2314"/>
                  </a:cubicBezTo>
                  <a:cubicBezTo>
                    <a:pt x="6322" y="2256"/>
                    <a:pt x="6206" y="2198"/>
                    <a:pt x="6085" y="2140"/>
                  </a:cubicBezTo>
                  <a:cubicBezTo>
                    <a:pt x="6090" y="2113"/>
                    <a:pt x="6090" y="2086"/>
                    <a:pt x="6094" y="2060"/>
                  </a:cubicBezTo>
                  <a:cubicBezTo>
                    <a:pt x="6130" y="2064"/>
                    <a:pt x="6166" y="2069"/>
                    <a:pt x="6201" y="2069"/>
                  </a:cubicBezTo>
                  <a:cubicBezTo>
                    <a:pt x="6246" y="2069"/>
                    <a:pt x="6290" y="2064"/>
                    <a:pt x="6335" y="2055"/>
                  </a:cubicBezTo>
                  <a:cubicBezTo>
                    <a:pt x="6357" y="2051"/>
                    <a:pt x="6362" y="2024"/>
                    <a:pt x="6348" y="2011"/>
                  </a:cubicBezTo>
                  <a:cubicBezTo>
                    <a:pt x="6308" y="1966"/>
                    <a:pt x="6268" y="1930"/>
                    <a:pt x="6223" y="1890"/>
                  </a:cubicBezTo>
                  <a:close/>
                  <a:moveTo>
                    <a:pt x="2907" y="2349"/>
                  </a:moveTo>
                  <a:cubicBezTo>
                    <a:pt x="2938" y="2363"/>
                    <a:pt x="2969" y="2372"/>
                    <a:pt x="3000" y="2385"/>
                  </a:cubicBezTo>
                  <a:cubicBezTo>
                    <a:pt x="2992" y="2403"/>
                    <a:pt x="2983" y="2421"/>
                    <a:pt x="2978" y="2443"/>
                  </a:cubicBezTo>
                  <a:cubicBezTo>
                    <a:pt x="2947" y="2416"/>
                    <a:pt x="2911" y="2390"/>
                    <a:pt x="2876" y="2367"/>
                  </a:cubicBezTo>
                  <a:cubicBezTo>
                    <a:pt x="2885" y="2363"/>
                    <a:pt x="2898" y="2354"/>
                    <a:pt x="2907" y="2349"/>
                  </a:cubicBezTo>
                  <a:close/>
                  <a:moveTo>
                    <a:pt x="4329" y="2327"/>
                  </a:moveTo>
                  <a:cubicBezTo>
                    <a:pt x="4391" y="2358"/>
                    <a:pt x="4454" y="2390"/>
                    <a:pt x="4516" y="2421"/>
                  </a:cubicBezTo>
                  <a:cubicBezTo>
                    <a:pt x="4480" y="2425"/>
                    <a:pt x="4449" y="2434"/>
                    <a:pt x="4414" y="2443"/>
                  </a:cubicBezTo>
                  <a:cubicBezTo>
                    <a:pt x="4356" y="2425"/>
                    <a:pt x="4298" y="2412"/>
                    <a:pt x="4240" y="2399"/>
                  </a:cubicBezTo>
                  <a:cubicBezTo>
                    <a:pt x="4271" y="2376"/>
                    <a:pt x="4298" y="2354"/>
                    <a:pt x="4329" y="2327"/>
                  </a:cubicBezTo>
                  <a:close/>
                  <a:moveTo>
                    <a:pt x="3477" y="2345"/>
                  </a:moveTo>
                  <a:cubicBezTo>
                    <a:pt x="3513" y="2349"/>
                    <a:pt x="3544" y="2354"/>
                    <a:pt x="3576" y="2354"/>
                  </a:cubicBezTo>
                  <a:lnTo>
                    <a:pt x="3633" y="2358"/>
                  </a:lnTo>
                  <a:cubicBezTo>
                    <a:pt x="3576" y="2394"/>
                    <a:pt x="3522" y="2425"/>
                    <a:pt x="3469" y="2461"/>
                  </a:cubicBezTo>
                  <a:lnTo>
                    <a:pt x="3469" y="2448"/>
                  </a:lnTo>
                  <a:cubicBezTo>
                    <a:pt x="3469" y="2412"/>
                    <a:pt x="3473" y="2381"/>
                    <a:pt x="3477" y="2345"/>
                  </a:cubicBezTo>
                  <a:close/>
                  <a:moveTo>
                    <a:pt x="4182" y="2443"/>
                  </a:moveTo>
                  <a:cubicBezTo>
                    <a:pt x="4213" y="2452"/>
                    <a:pt x="4249" y="2456"/>
                    <a:pt x="4284" y="2465"/>
                  </a:cubicBezTo>
                  <a:cubicBezTo>
                    <a:pt x="4235" y="2474"/>
                    <a:pt x="4191" y="2483"/>
                    <a:pt x="4142" y="2492"/>
                  </a:cubicBezTo>
                  <a:lnTo>
                    <a:pt x="4137" y="2474"/>
                  </a:lnTo>
                  <a:cubicBezTo>
                    <a:pt x="4151" y="2465"/>
                    <a:pt x="4168" y="2452"/>
                    <a:pt x="4182" y="2443"/>
                  </a:cubicBezTo>
                  <a:close/>
                  <a:moveTo>
                    <a:pt x="1445" y="2274"/>
                  </a:moveTo>
                  <a:cubicBezTo>
                    <a:pt x="1476" y="2305"/>
                    <a:pt x="1503" y="2336"/>
                    <a:pt x="1538" y="2363"/>
                  </a:cubicBezTo>
                  <a:cubicBezTo>
                    <a:pt x="1512" y="2385"/>
                    <a:pt x="1494" y="2412"/>
                    <a:pt x="1494" y="2448"/>
                  </a:cubicBezTo>
                  <a:cubicBezTo>
                    <a:pt x="1494" y="2465"/>
                    <a:pt x="1498" y="2483"/>
                    <a:pt x="1503" y="2497"/>
                  </a:cubicBezTo>
                  <a:cubicBezTo>
                    <a:pt x="1458" y="2479"/>
                    <a:pt x="1418" y="2452"/>
                    <a:pt x="1382" y="2421"/>
                  </a:cubicBezTo>
                  <a:cubicBezTo>
                    <a:pt x="1400" y="2367"/>
                    <a:pt x="1422" y="2318"/>
                    <a:pt x="1445" y="2274"/>
                  </a:cubicBezTo>
                  <a:close/>
                  <a:moveTo>
                    <a:pt x="3281" y="2336"/>
                  </a:moveTo>
                  <a:cubicBezTo>
                    <a:pt x="3330" y="2336"/>
                    <a:pt x="3379" y="2341"/>
                    <a:pt x="3428" y="2341"/>
                  </a:cubicBezTo>
                  <a:cubicBezTo>
                    <a:pt x="3420" y="2394"/>
                    <a:pt x="3415" y="2448"/>
                    <a:pt x="3411" y="2497"/>
                  </a:cubicBezTo>
                  <a:lnTo>
                    <a:pt x="3402" y="2510"/>
                  </a:lnTo>
                  <a:cubicBezTo>
                    <a:pt x="3321" y="2465"/>
                    <a:pt x="3246" y="2425"/>
                    <a:pt x="3165" y="2390"/>
                  </a:cubicBezTo>
                  <a:cubicBezTo>
                    <a:pt x="3143" y="2381"/>
                    <a:pt x="3125" y="2376"/>
                    <a:pt x="3103" y="2367"/>
                  </a:cubicBezTo>
                  <a:cubicBezTo>
                    <a:pt x="3152" y="2341"/>
                    <a:pt x="3214" y="2336"/>
                    <a:pt x="3263" y="2336"/>
                  </a:cubicBezTo>
                  <a:close/>
                  <a:moveTo>
                    <a:pt x="6910" y="2220"/>
                  </a:moveTo>
                  <a:cubicBezTo>
                    <a:pt x="6959" y="2318"/>
                    <a:pt x="7004" y="2416"/>
                    <a:pt x="7044" y="2519"/>
                  </a:cubicBezTo>
                  <a:cubicBezTo>
                    <a:pt x="6968" y="2434"/>
                    <a:pt x="6914" y="2336"/>
                    <a:pt x="6910" y="2220"/>
                  </a:cubicBezTo>
                  <a:close/>
                  <a:moveTo>
                    <a:pt x="1770" y="2287"/>
                  </a:moveTo>
                  <a:cubicBezTo>
                    <a:pt x="1895" y="2314"/>
                    <a:pt x="2020" y="2332"/>
                    <a:pt x="2149" y="2336"/>
                  </a:cubicBezTo>
                  <a:cubicBezTo>
                    <a:pt x="2176" y="2341"/>
                    <a:pt x="2207" y="2341"/>
                    <a:pt x="2234" y="2341"/>
                  </a:cubicBezTo>
                  <a:cubicBezTo>
                    <a:pt x="2109" y="2399"/>
                    <a:pt x="1984" y="2456"/>
                    <a:pt x="1868" y="2528"/>
                  </a:cubicBezTo>
                  <a:cubicBezTo>
                    <a:pt x="1815" y="2497"/>
                    <a:pt x="1757" y="2456"/>
                    <a:pt x="1703" y="2421"/>
                  </a:cubicBezTo>
                  <a:lnTo>
                    <a:pt x="1699" y="2416"/>
                  </a:lnTo>
                  <a:cubicBezTo>
                    <a:pt x="1690" y="2394"/>
                    <a:pt x="1676" y="2367"/>
                    <a:pt x="1668" y="2341"/>
                  </a:cubicBezTo>
                  <a:cubicBezTo>
                    <a:pt x="1676" y="2336"/>
                    <a:pt x="1685" y="2336"/>
                    <a:pt x="1690" y="2332"/>
                  </a:cubicBezTo>
                  <a:cubicBezTo>
                    <a:pt x="1717" y="2314"/>
                    <a:pt x="1743" y="2300"/>
                    <a:pt x="1770" y="2287"/>
                  </a:cubicBezTo>
                  <a:close/>
                  <a:moveTo>
                    <a:pt x="4837" y="2448"/>
                  </a:moveTo>
                  <a:cubicBezTo>
                    <a:pt x="4850" y="2465"/>
                    <a:pt x="4864" y="2483"/>
                    <a:pt x="4877" y="2505"/>
                  </a:cubicBezTo>
                  <a:cubicBezTo>
                    <a:pt x="4868" y="2514"/>
                    <a:pt x="4864" y="2523"/>
                    <a:pt x="4855" y="2537"/>
                  </a:cubicBezTo>
                  <a:lnTo>
                    <a:pt x="4833" y="2523"/>
                  </a:lnTo>
                  <a:cubicBezTo>
                    <a:pt x="4837" y="2497"/>
                    <a:pt x="4837" y="2470"/>
                    <a:pt x="4837" y="2448"/>
                  </a:cubicBezTo>
                  <a:close/>
                  <a:moveTo>
                    <a:pt x="1578" y="2399"/>
                  </a:moveTo>
                  <a:lnTo>
                    <a:pt x="1596" y="2412"/>
                  </a:lnTo>
                  <a:cubicBezTo>
                    <a:pt x="1619" y="2425"/>
                    <a:pt x="1641" y="2443"/>
                    <a:pt x="1663" y="2461"/>
                  </a:cubicBezTo>
                  <a:cubicBezTo>
                    <a:pt x="1676" y="2492"/>
                    <a:pt x="1699" y="2523"/>
                    <a:pt x="1721" y="2555"/>
                  </a:cubicBezTo>
                  <a:cubicBezTo>
                    <a:pt x="1694" y="2550"/>
                    <a:pt x="1668" y="2546"/>
                    <a:pt x="1641" y="2541"/>
                  </a:cubicBezTo>
                  <a:cubicBezTo>
                    <a:pt x="1623" y="2537"/>
                    <a:pt x="1605" y="2532"/>
                    <a:pt x="1592" y="2528"/>
                  </a:cubicBezTo>
                  <a:cubicBezTo>
                    <a:pt x="1561" y="2501"/>
                    <a:pt x="1538" y="2461"/>
                    <a:pt x="1556" y="2430"/>
                  </a:cubicBezTo>
                  <a:cubicBezTo>
                    <a:pt x="1561" y="2416"/>
                    <a:pt x="1570" y="2407"/>
                    <a:pt x="1578" y="2399"/>
                  </a:cubicBezTo>
                  <a:close/>
                  <a:moveTo>
                    <a:pt x="6362" y="1552"/>
                  </a:moveTo>
                  <a:cubicBezTo>
                    <a:pt x="6411" y="1552"/>
                    <a:pt x="6455" y="1596"/>
                    <a:pt x="6486" y="1627"/>
                  </a:cubicBezTo>
                  <a:cubicBezTo>
                    <a:pt x="6522" y="1663"/>
                    <a:pt x="6558" y="1703"/>
                    <a:pt x="6589" y="1739"/>
                  </a:cubicBezTo>
                  <a:cubicBezTo>
                    <a:pt x="6692" y="1859"/>
                    <a:pt x="6781" y="1988"/>
                    <a:pt x="6856" y="2127"/>
                  </a:cubicBezTo>
                  <a:cubicBezTo>
                    <a:pt x="6843" y="2225"/>
                    <a:pt x="6861" y="2327"/>
                    <a:pt x="6901" y="2412"/>
                  </a:cubicBezTo>
                  <a:cubicBezTo>
                    <a:pt x="6928" y="2470"/>
                    <a:pt x="6968" y="2519"/>
                    <a:pt x="7013" y="2568"/>
                  </a:cubicBezTo>
                  <a:cubicBezTo>
                    <a:pt x="6946" y="2541"/>
                    <a:pt x="6879" y="2510"/>
                    <a:pt x="6812" y="2483"/>
                  </a:cubicBezTo>
                  <a:cubicBezTo>
                    <a:pt x="6700" y="2323"/>
                    <a:pt x="6580" y="2176"/>
                    <a:pt x="6455" y="2028"/>
                  </a:cubicBezTo>
                  <a:cubicBezTo>
                    <a:pt x="6393" y="1957"/>
                    <a:pt x="6322" y="1890"/>
                    <a:pt x="6246" y="1832"/>
                  </a:cubicBezTo>
                  <a:cubicBezTo>
                    <a:pt x="6264" y="1770"/>
                    <a:pt x="6259" y="1712"/>
                    <a:pt x="6237" y="1654"/>
                  </a:cubicBezTo>
                  <a:cubicBezTo>
                    <a:pt x="6264" y="1614"/>
                    <a:pt x="6295" y="1569"/>
                    <a:pt x="6344" y="1556"/>
                  </a:cubicBezTo>
                  <a:cubicBezTo>
                    <a:pt x="6348" y="1556"/>
                    <a:pt x="6357" y="1552"/>
                    <a:pt x="6362" y="1552"/>
                  </a:cubicBezTo>
                  <a:close/>
                  <a:moveTo>
                    <a:pt x="3727" y="2372"/>
                  </a:moveTo>
                  <a:cubicBezTo>
                    <a:pt x="3839" y="2385"/>
                    <a:pt x="3950" y="2399"/>
                    <a:pt x="4061" y="2421"/>
                  </a:cubicBezTo>
                  <a:cubicBezTo>
                    <a:pt x="4066" y="2430"/>
                    <a:pt x="4066" y="2439"/>
                    <a:pt x="4070" y="2448"/>
                  </a:cubicBezTo>
                  <a:cubicBezTo>
                    <a:pt x="4035" y="2474"/>
                    <a:pt x="3999" y="2497"/>
                    <a:pt x="3959" y="2519"/>
                  </a:cubicBezTo>
                  <a:cubicBezTo>
                    <a:pt x="3812" y="2541"/>
                    <a:pt x="3660" y="2559"/>
                    <a:pt x="3513" y="2577"/>
                  </a:cubicBezTo>
                  <a:cubicBezTo>
                    <a:pt x="3495" y="2563"/>
                    <a:pt x="3477" y="2555"/>
                    <a:pt x="3464" y="2546"/>
                  </a:cubicBezTo>
                  <a:lnTo>
                    <a:pt x="3464" y="2532"/>
                  </a:lnTo>
                  <a:cubicBezTo>
                    <a:pt x="3526" y="2488"/>
                    <a:pt x="3593" y="2448"/>
                    <a:pt x="3660" y="2407"/>
                  </a:cubicBezTo>
                  <a:cubicBezTo>
                    <a:pt x="3683" y="2394"/>
                    <a:pt x="3705" y="2381"/>
                    <a:pt x="3727" y="2372"/>
                  </a:cubicBezTo>
                  <a:close/>
                  <a:moveTo>
                    <a:pt x="4583" y="2546"/>
                  </a:moveTo>
                  <a:lnTo>
                    <a:pt x="4583" y="2546"/>
                  </a:lnTo>
                  <a:cubicBezTo>
                    <a:pt x="4632" y="2559"/>
                    <a:pt x="4681" y="2572"/>
                    <a:pt x="4726" y="2586"/>
                  </a:cubicBezTo>
                  <a:lnTo>
                    <a:pt x="4726" y="2595"/>
                  </a:lnTo>
                  <a:cubicBezTo>
                    <a:pt x="4681" y="2581"/>
                    <a:pt x="4632" y="2568"/>
                    <a:pt x="4587" y="2559"/>
                  </a:cubicBezTo>
                  <a:lnTo>
                    <a:pt x="4583" y="2546"/>
                  </a:lnTo>
                  <a:close/>
                  <a:moveTo>
                    <a:pt x="3054" y="2407"/>
                  </a:moveTo>
                  <a:cubicBezTo>
                    <a:pt x="3156" y="2448"/>
                    <a:pt x="3255" y="2492"/>
                    <a:pt x="3348" y="2546"/>
                  </a:cubicBezTo>
                  <a:cubicBezTo>
                    <a:pt x="3326" y="2559"/>
                    <a:pt x="3299" y="2577"/>
                    <a:pt x="3272" y="2595"/>
                  </a:cubicBezTo>
                  <a:cubicBezTo>
                    <a:pt x="3241" y="2599"/>
                    <a:pt x="3210" y="2599"/>
                    <a:pt x="3179" y="2604"/>
                  </a:cubicBezTo>
                  <a:cubicBezTo>
                    <a:pt x="3130" y="2559"/>
                    <a:pt x="3081" y="2519"/>
                    <a:pt x="3032" y="2483"/>
                  </a:cubicBezTo>
                  <a:cubicBezTo>
                    <a:pt x="3027" y="2461"/>
                    <a:pt x="3032" y="2443"/>
                    <a:pt x="3045" y="2421"/>
                  </a:cubicBezTo>
                  <a:lnTo>
                    <a:pt x="3054" y="2407"/>
                  </a:lnTo>
                  <a:close/>
                  <a:moveTo>
                    <a:pt x="4984" y="2448"/>
                  </a:moveTo>
                  <a:cubicBezTo>
                    <a:pt x="5020" y="2465"/>
                    <a:pt x="5051" y="2483"/>
                    <a:pt x="5087" y="2497"/>
                  </a:cubicBezTo>
                  <a:cubicBezTo>
                    <a:pt x="5109" y="2510"/>
                    <a:pt x="5131" y="2523"/>
                    <a:pt x="5158" y="2532"/>
                  </a:cubicBezTo>
                  <a:cubicBezTo>
                    <a:pt x="5109" y="2559"/>
                    <a:pt x="5060" y="2581"/>
                    <a:pt x="5011" y="2604"/>
                  </a:cubicBezTo>
                  <a:cubicBezTo>
                    <a:pt x="4989" y="2572"/>
                    <a:pt x="4966" y="2537"/>
                    <a:pt x="4949" y="2505"/>
                  </a:cubicBezTo>
                  <a:cubicBezTo>
                    <a:pt x="4957" y="2488"/>
                    <a:pt x="4971" y="2470"/>
                    <a:pt x="4984" y="2452"/>
                  </a:cubicBezTo>
                  <a:lnTo>
                    <a:pt x="4984" y="2448"/>
                  </a:lnTo>
                  <a:close/>
                  <a:moveTo>
                    <a:pt x="3830" y="2595"/>
                  </a:moveTo>
                  <a:lnTo>
                    <a:pt x="3830" y="2595"/>
                  </a:lnTo>
                  <a:cubicBezTo>
                    <a:pt x="3821" y="2599"/>
                    <a:pt x="3812" y="2604"/>
                    <a:pt x="3803" y="2608"/>
                  </a:cubicBezTo>
                  <a:cubicBezTo>
                    <a:pt x="3736" y="2617"/>
                    <a:pt x="3669" y="2626"/>
                    <a:pt x="3598" y="2635"/>
                  </a:cubicBezTo>
                  <a:lnTo>
                    <a:pt x="3584" y="2626"/>
                  </a:lnTo>
                  <a:cubicBezTo>
                    <a:pt x="3665" y="2617"/>
                    <a:pt x="3745" y="2604"/>
                    <a:pt x="3830" y="2595"/>
                  </a:cubicBezTo>
                  <a:close/>
                  <a:moveTo>
                    <a:pt x="1841" y="2626"/>
                  </a:moveTo>
                  <a:lnTo>
                    <a:pt x="1841" y="2626"/>
                  </a:lnTo>
                  <a:cubicBezTo>
                    <a:pt x="1873" y="2630"/>
                    <a:pt x="1904" y="2635"/>
                    <a:pt x="1935" y="2639"/>
                  </a:cubicBezTo>
                  <a:cubicBezTo>
                    <a:pt x="1948" y="2644"/>
                    <a:pt x="1962" y="2653"/>
                    <a:pt x="1971" y="2657"/>
                  </a:cubicBezTo>
                  <a:cubicBezTo>
                    <a:pt x="1935" y="2653"/>
                    <a:pt x="1895" y="2648"/>
                    <a:pt x="1859" y="2644"/>
                  </a:cubicBezTo>
                  <a:lnTo>
                    <a:pt x="1841" y="2626"/>
                  </a:lnTo>
                  <a:close/>
                  <a:moveTo>
                    <a:pt x="4842" y="2626"/>
                  </a:moveTo>
                  <a:cubicBezTo>
                    <a:pt x="4868" y="2635"/>
                    <a:pt x="4891" y="2644"/>
                    <a:pt x="4913" y="2653"/>
                  </a:cubicBezTo>
                  <a:lnTo>
                    <a:pt x="4900" y="2657"/>
                  </a:lnTo>
                  <a:lnTo>
                    <a:pt x="4895" y="2662"/>
                  </a:lnTo>
                  <a:cubicBezTo>
                    <a:pt x="4873" y="2653"/>
                    <a:pt x="4855" y="2644"/>
                    <a:pt x="4833" y="2635"/>
                  </a:cubicBezTo>
                  <a:lnTo>
                    <a:pt x="4842" y="2626"/>
                  </a:lnTo>
                  <a:close/>
                  <a:moveTo>
                    <a:pt x="3411" y="2639"/>
                  </a:moveTo>
                  <a:lnTo>
                    <a:pt x="3411" y="2653"/>
                  </a:lnTo>
                  <a:cubicBezTo>
                    <a:pt x="3366" y="2657"/>
                    <a:pt x="3317" y="2662"/>
                    <a:pt x="3272" y="2666"/>
                  </a:cubicBezTo>
                  <a:cubicBezTo>
                    <a:pt x="3281" y="2662"/>
                    <a:pt x="3286" y="2657"/>
                    <a:pt x="3295" y="2653"/>
                  </a:cubicBezTo>
                  <a:cubicBezTo>
                    <a:pt x="3335" y="2648"/>
                    <a:pt x="3370" y="2644"/>
                    <a:pt x="3411" y="2639"/>
                  </a:cubicBezTo>
                  <a:close/>
                  <a:moveTo>
                    <a:pt x="660" y="2332"/>
                  </a:moveTo>
                  <a:cubicBezTo>
                    <a:pt x="660" y="2385"/>
                    <a:pt x="660" y="2439"/>
                    <a:pt x="669" y="2488"/>
                  </a:cubicBezTo>
                  <a:cubicBezTo>
                    <a:pt x="678" y="2555"/>
                    <a:pt x="696" y="2617"/>
                    <a:pt x="714" y="2679"/>
                  </a:cubicBezTo>
                  <a:cubicBezTo>
                    <a:pt x="616" y="2626"/>
                    <a:pt x="522" y="2559"/>
                    <a:pt x="433" y="2483"/>
                  </a:cubicBezTo>
                  <a:cubicBezTo>
                    <a:pt x="504" y="2425"/>
                    <a:pt x="580" y="2376"/>
                    <a:pt x="660" y="2332"/>
                  </a:cubicBezTo>
                  <a:close/>
                  <a:moveTo>
                    <a:pt x="4784" y="2679"/>
                  </a:moveTo>
                  <a:lnTo>
                    <a:pt x="4824" y="2693"/>
                  </a:lnTo>
                  <a:cubicBezTo>
                    <a:pt x="4801" y="2702"/>
                    <a:pt x="4784" y="2706"/>
                    <a:pt x="4766" y="2715"/>
                  </a:cubicBezTo>
                  <a:cubicBezTo>
                    <a:pt x="4770" y="2706"/>
                    <a:pt x="4775" y="2697"/>
                    <a:pt x="4779" y="2688"/>
                  </a:cubicBezTo>
                  <a:lnTo>
                    <a:pt x="4784" y="2679"/>
                  </a:lnTo>
                  <a:close/>
                  <a:moveTo>
                    <a:pt x="4596" y="2617"/>
                  </a:moveTo>
                  <a:lnTo>
                    <a:pt x="4596" y="2617"/>
                  </a:lnTo>
                  <a:cubicBezTo>
                    <a:pt x="4605" y="2621"/>
                    <a:pt x="4619" y="2621"/>
                    <a:pt x="4632" y="2626"/>
                  </a:cubicBezTo>
                  <a:cubicBezTo>
                    <a:pt x="4659" y="2635"/>
                    <a:pt x="4686" y="2639"/>
                    <a:pt x="4712" y="2653"/>
                  </a:cubicBezTo>
                  <a:lnTo>
                    <a:pt x="4708" y="2666"/>
                  </a:lnTo>
                  <a:cubicBezTo>
                    <a:pt x="4681" y="2688"/>
                    <a:pt x="4654" y="2706"/>
                    <a:pt x="4623" y="2724"/>
                  </a:cubicBezTo>
                  <a:cubicBezTo>
                    <a:pt x="4610" y="2688"/>
                    <a:pt x="4601" y="2653"/>
                    <a:pt x="4596" y="2617"/>
                  </a:cubicBezTo>
                  <a:close/>
                  <a:moveTo>
                    <a:pt x="3584" y="2693"/>
                  </a:moveTo>
                  <a:lnTo>
                    <a:pt x="3602" y="2702"/>
                  </a:lnTo>
                  <a:cubicBezTo>
                    <a:pt x="3558" y="2719"/>
                    <a:pt x="3513" y="2737"/>
                    <a:pt x="3473" y="2755"/>
                  </a:cubicBezTo>
                  <a:cubicBezTo>
                    <a:pt x="3469" y="2737"/>
                    <a:pt x="3469" y="2719"/>
                    <a:pt x="3469" y="2702"/>
                  </a:cubicBezTo>
                  <a:cubicBezTo>
                    <a:pt x="3504" y="2702"/>
                    <a:pt x="3544" y="2697"/>
                    <a:pt x="3584" y="2693"/>
                  </a:cubicBezTo>
                  <a:close/>
                  <a:moveTo>
                    <a:pt x="3415" y="2711"/>
                  </a:moveTo>
                  <a:cubicBezTo>
                    <a:pt x="3415" y="2733"/>
                    <a:pt x="3415" y="2755"/>
                    <a:pt x="3420" y="2777"/>
                  </a:cubicBezTo>
                  <a:cubicBezTo>
                    <a:pt x="3406" y="2782"/>
                    <a:pt x="3393" y="2786"/>
                    <a:pt x="3379" y="2791"/>
                  </a:cubicBezTo>
                  <a:cubicBezTo>
                    <a:pt x="3353" y="2764"/>
                    <a:pt x="3330" y="2742"/>
                    <a:pt x="3308" y="2719"/>
                  </a:cubicBezTo>
                  <a:cubicBezTo>
                    <a:pt x="3344" y="2715"/>
                    <a:pt x="3379" y="2711"/>
                    <a:pt x="3415" y="2711"/>
                  </a:cubicBezTo>
                  <a:close/>
                  <a:moveTo>
                    <a:pt x="4895" y="2719"/>
                  </a:moveTo>
                  <a:cubicBezTo>
                    <a:pt x="4904" y="2728"/>
                    <a:pt x="4917" y="2733"/>
                    <a:pt x="4926" y="2737"/>
                  </a:cubicBezTo>
                  <a:cubicBezTo>
                    <a:pt x="4850" y="2782"/>
                    <a:pt x="4775" y="2826"/>
                    <a:pt x="4694" y="2867"/>
                  </a:cubicBezTo>
                  <a:lnTo>
                    <a:pt x="4681" y="2853"/>
                  </a:lnTo>
                  <a:cubicBezTo>
                    <a:pt x="4694" y="2835"/>
                    <a:pt x="4703" y="2818"/>
                    <a:pt x="4717" y="2800"/>
                  </a:cubicBezTo>
                  <a:cubicBezTo>
                    <a:pt x="4770" y="2777"/>
                    <a:pt x="4824" y="2751"/>
                    <a:pt x="4877" y="2728"/>
                  </a:cubicBezTo>
                  <a:lnTo>
                    <a:pt x="4895" y="2719"/>
                  </a:lnTo>
                  <a:close/>
                  <a:moveTo>
                    <a:pt x="1752" y="2679"/>
                  </a:moveTo>
                  <a:cubicBezTo>
                    <a:pt x="1779" y="2688"/>
                    <a:pt x="1806" y="2693"/>
                    <a:pt x="1833" y="2697"/>
                  </a:cubicBezTo>
                  <a:cubicBezTo>
                    <a:pt x="1855" y="2719"/>
                    <a:pt x="1877" y="2742"/>
                    <a:pt x="1904" y="2764"/>
                  </a:cubicBezTo>
                  <a:cubicBezTo>
                    <a:pt x="1940" y="2800"/>
                    <a:pt x="1984" y="2835"/>
                    <a:pt x="2024" y="2871"/>
                  </a:cubicBezTo>
                  <a:cubicBezTo>
                    <a:pt x="1980" y="2867"/>
                    <a:pt x="1940" y="2867"/>
                    <a:pt x="1895" y="2867"/>
                  </a:cubicBezTo>
                  <a:cubicBezTo>
                    <a:pt x="1855" y="2867"/>
                    <a:pt x="1815" y="2867"/>
                    <a:pt x="1775" y="2871"/>
                  </a:cubicBezTo>
                  <a:cubicBezTo>
                    <a:pt x="1712" y="2871"/>
                    <a:pt x="1650" y="2875"/>
                    <a:pt x="1592" y="2880"/>
                  </a:cubicBezTo>
                  <a:cubicBezTo>
                    <a:pt x="1632" y="2804"/>
                    <a:pt x="1685" y="2737"/>
                    <a:pt x="1752" y="2679"/>
                  </a:cubicBezTo>
                  <a:close/>
                  <a:moveTo>
                    <a:pt x="3174" y="2742"/>
                  </a:moveTo>
                  <a:cubicBezTo>
                    <a:pt x="3210" y="2773"/>
                    <a:pt x="3246" y="2795"/>
                    <a:pt x="3281" y="2822"/>
                  </a:cubicBezTo>
                  <a:cubicBezTo>
                    <a:pt x="3188" y="2853"/>
                    <a:pt x="3090" y="2880"/>
                    <a:pt x="2992" y="2902"/>
                  </a:cubicBezTo>
                  <a:cubicBezTo>
                    <a:pt x="3054" y="2844"/>
                    <a:pt x="3112" y="2795"/>
                    <a:pt x="3174" y="2742"/>
                  </a:cubicBezTo>
                  <a:close/>
                  <a:moveTo>
                    <a:pt x="6085" y="2202"/>
                  </a:moveTo>
                  <a:cubicBezTo>
                    <a:pt x="6143" y="2234"/>
                    <a:pt x="6206" y="2260"/>
                    <a:pt x="6264" y="2292"/>
                  </a:cubicBezTo>
                  <a:cubicBezTo>
                    <a:pt x="6433" y="2372"/>
                    <a:pt x="6602" y="2452"/>
                    <a:pt x="6772" y="2523"/>
                  </a:cubicBezTo>
                  <a:cubicBezTo>
                    <a:pt x="6781" y="2532"/>
                    <a:pt x="6785" y="2541"/>
                    <a:pt x="6790" y="2550"/>
                  </a:cubicBezTo>
                  <a:cubicBezTo>
                    <a:pt x="6870" y="2666"/>
                    <a:pt x="6941" y="2782"/>
                    <a:pt x="7004" y="2907"/>
                  </a:cubicBezTo>
                  <a:cubicBezTo>
                    <a:pt x="6910" y="2822"/>
                    <a:pt x="6807" y="2746"/>
                    <a:pt x="6714" y="2670"/>
                  </a:cubicBezTo>
                  <a:cubicBezTo>
                    <a:pt x="6509" y="2510"/>
                    <a:pt x="6299" y="2358"/>
                    <a:pt x="6085" y="2216"/>
                  </a:cubicBezTo>
                  <a:lnTo>
                    <a:pt x="6085" y="2202"/>
                  </a:lnTo>
                  <a:close/>
                  <a:moveTo>
                    <a:pt x="1306" y="2131"/>
                  </a:moveTo>
                  <a:cubicBezTo>
                    <a:pt x="1324" y="2140"/>
                    <a:pt x="1342" y="2149"/>
                    <a:pt x="1364" y="2158"/>
                  </a:cubicBezTo>
                  <a:cubicBezTo>
                    <a:pt x="1378" y="2180"/>
                    <a:pt x="1391" y="2207"/>
                    <a:pt x="1409" y="2229"/>
                  </a:cubicBezTo>
                  <a:cubicBezTo>
                    <a:pt x="1391" y="2256"/>
                    <a:pt x="1373" y="2287"/>
                    <a:pt x="1360" y="2323"/>
                  </a:cubicBezTo>
                  <a:cubicBezTo>
                    <a:pt x="1351" y="2341"/>
                    <a:pt x="1347" y="2354"/>
                    <a:pt x="1338" y="2372"/>
                  </a:cubicBezTo>
                  <a:cubicBezTo>
                    <a:pt x="1333" y="2390"/>
                    <a:pt x="1324" y="2412"/>
                    <a:pt x="1324" y="2430"/>
                  </a:cubicBezTo>
                  <a:cubicBezTo>
                    <a:pt x="1329" y="2465"/>
                    <a:pt x="1382" y="2497"/>
                    <a:pt x="1409" y="2514"/>
                  </a:cubicBezTo>
                  <a:cubicBezTo>
                    <a:pt x="1454" y="2541"/>
                    <a:pt x="1507" y="2563"/>
                    <a:pt x="1561" y="2577"/>
                  </a:cubicBezTo>
                  <a:cubicBezTo>
                    <a:pt x="1583" y="2599"/>
                    <a:pt x="1610" y="2621"/>
                    <a:pt x="1636" y="2635"/>
                  </a:cubicBezTo>
                  <a:cubicBezTo>
                    <a:pt x="1654" y="2644"/>
                    <a:pt x="1672" y="2653"/>
                    <a:pt x="1694" y="2662"/>
                  </a:cubicBezTo>
                  <a:lnTo>
                    <a:pt x="1676" y="2675"/>
                  </a:lnTo>
                  <a:cubicBezTo>
                    <a:pt x="1614" y="2737"/>
                    <a:pt x="1561" y="2809"/>
                    <a:pt x="1525" y="2889"/>
                  </a:cubicBezTo>
                  <a:cubicBezTo>
                    <a:pt x="1391" y="2902"/>
                    <a:pt x="1262" y="2925"/>
                    <a:pt x="1133" y="2956"/>
                  </a:cubicBezTo>
                  <a:cubicBezTo>
                    <a:pt x="1088" y="2920"/>
                    <a:pt x="1039" y="2880"/>
                    <a:pt x="981" y="2867"/>
                  </a:cubicBezTo>
                  <a:cubicBezTo>
                    <a:pt x="968" y="2867"/>
                    <a:pt x="954" y="2862"/>
                    <a:pt x="936" y="2862"/>
                  </a:cubicBezTo>
                  <a:cubicBezTo>
                    <a:pt x="914" y="2862"/>
                    <a:pt x="887" y="2867"/>
                    <a:pt x="870" y="2884"/>
                  </a:cubicBezTo>
                  <a:cubicBezTo>
                    <a:pt x="852" y="2858"/>
                    <a:pt x="838" y="2826"/>
                    <a:pt x="825" y="2800"/>
                  </a:cubicBezTo>
                  <a:lnTo>
                    <a:pt x="825" y="2800"/>
                  </a:lnTo>
                  <a:cubicBezTo>
                    <a:pt x="870" y="2818"/>
                    <a:pt x="910" y="2835"/>
                    <a:pt x="954" y="2853"/>
                  </a:cubicBezTo>
                  <a:lnTo>
                    <a:pt x="963" y="2853"/>
                  </a:lnTo>
                  <a:cubicBezTo>
                    <a:pt x="972" y="2853"/>
                    <a:pt x="986" y="2844"/>
                    <a:pt x="990" y="2835"/>
                  </a:cubicBezTo>
                  <a:cubicBezTo>
                    <a:pt x="1012" y="2751"/>
                    <a:pt x="1017" y="2670"/>
                    <a:pt x="994" y="2590"/>
                  </a:cubicBezTo>
                  <a:cubicBezTo>
                    <a:pt x="990" y="2572"/>
                    <a:pt x="981" y="2568"/>
                    <a:pt x="968" y="2568"/>
                  </a:cubicBezTo>
                  <a:cubicBezTo>
                    <a:pt x="950" y="2568"/>
                    <a:pt x="936" y="2581"/>
                    <a:pt x="941" y="2604"/>
                  </a:cubicBezTo>
                  <a:cubicBezTo>
                    <a:pt x="954" y="2666"/>
                    <a:pt x="954" y="2728"/>
                    <a:pt x="941" y="2786"/>
                  </a:cubicBezTo>
                  <a:cubicBezTo>
                    <a:pt x="892" y="2769"/>
                    <a:pt x="843" y="2746"/>
                    <a:pt x="794" y="2719"/>
                  </a:cubicBezTo>
                  <a:cubicBezTo>
                    <a:pt x="740" y="2586"/>
                    <a:pt x="709" y="2443"/>
                    <a:pt x="718" y="2305"/>
                  </a:cubicBezTo>
                  <a:cubicBezTo>
                    <a:pt x="901" y="2216"/>
                    <a:pt x="1101" y="2158"/>
                    <a:pt x="1306" y="2131"/>
                  </a:cubicBezTo>
                  <a:close/>
                  <a:moveTo>
                    <a:pt x="4338" y="2581"/>
                  </a:moveTo>
                  <a:cubicBezTo>
                    <a:pt x="4405" y="2581"/>
                    <a:pt x="4467" y="2590"/>
                    <a:pt x="4534" y="2604"/>
                  </a:cubicBezTo>
                  <a:cubicBezTo>
                    <a:pt x="4538" y="2626"/>
                    <a:pt x="4543" y="2653"/>
                    <a:pt x="4547" y="2675"/>
                  </a:cubicBezTo>
                  <a:cubicBezTo>
                    <a:pt x="4552" y="2702"/>
                    <a:pt x="4561" y="2728"/>
                    <a:pt x="4570" y="2755"/>
                  </a:cubicBezTo>
                  <a:cubicBezTo>
                    <a:pt x="4480" y="2809"/>
                    <a:pt x="4387" y="2853"/>
                    <a:pt x="4293" y="2889"/>
                  </a:cubicBezTo>
                  <a:cubicBezTo>
                    <a:pt x="4231" y="2916"/>
                    <a:pt x="4168" y="2938"/>
                    <a:pt x="4106" y="2960"/>
                  </a:cubicBezTo>
                  <a:cubicBezTo>
                    <a:pt x="4160" y="2849"/>
                    <a:pt x="4177" y="2724"/>
                    <a:pt x="4164" y="2604"/>
                  </a:cubicBezTo>
                  <a:cubicBezTo>
                    <a:pt x="4204" y="2595"/>
                    <a:pt x="4244" y="2590"/>
                    <a:pt x="4284" y="2581"/>
                  </a:cubicBezTo>
                  <a:close/>
                  <a:moveTo>
                    <a:pt x="3999" y="2635"/>
                  </a:moveTo>
                  <a:cubicBezTo>
                    <a:pt x="3946" y="2711"/>
                    <a:pt x="3941" y="2813"/>
                    <a:pt x="3959" y="2907"/>
                  </a:cubicBezTo>
                  <a:cubicBezTo>
                    <a:pt x="3963" y="2933"/>
                    <a:pt x="3968" y="2956"/>
                    <a:pt x="3977" y="2982"/>
                  </a:cubicBezTo>
                  <a:cubicBezTo>
                    <a:pt x="3896" y="2884"/>
                    <a:pt x="3807" y="2795"/>
                    <a:pt x="3709" y="2719"/>
                  </a:cubicBezTo>
                  <a:cubicBezTo>
                    <a:pt x="3749" y="2697"/>
                    <a:pt x="3790" y="2679"/>
                    <a:pt x="3830" y="2662"/>
                  </a:cubicBezTo>
                  <a:cubicBezTo>
                    <a:pt x="3883" y="2653"/>
                    <a:pt x="3941" y="2644"/>
                    <a:pt x="3999" y="2635"/>
                  </a:cubicBezTo>
                  <a:close/>
                  <a:moveTo>
                    <a:pt x="4110" y="2612"/>
                  </a:moveTo>
                  <a:lnTo>
                    <a:pt x="4110" y="2612"/>
                  </a:lnTo>
                  <a:cubicBezTo>
                    <a:pt x="4124" y="2728"/>
                    <a:pt x="4106" y="2844"/>
                    <a:pt x="4048" y="2956"/>
                  </a:cubicBezTo>
                  <a:cubicBezTo>
                    <a:pt x="4044" y="2965"/>
                    <a:pt x="4039" y="2974"/>
                    <a:pt x="4035" y="2982"/>
                  </a:cubicBezTo>
                  <a:cubicBezTo>
                    <a:pt x="4026" y="2956"/>
                    <a:pt x="4017" y="2925"/>
                    <a:pt x="4012" y="2898"/>
                  </a:cubicBezTo>
                  <a:cubicBezTo>
                    <a:pt x="3999" y="2813"/>
                    <a:pt x="3995" y="2715"/>
                    <a:pt x="4053" y="2653"/>
                  </a:cubicBezTo>
                  <a:cubicBezTo>
                    <a:pt x="4066" y="2635"/>
                    <a:pt x="4084" y="2626"/>
                    <a:pt x="4102" y="2617"/>
                  </a:cubicBezTo>
                  <a:lnTo>
                    <a:pt x="4110" y="2612"/>
                  </a:lnTo>
                  <a:close/>
                  <a:moveTo>
                    <a:pt x="936" y="2916"/>
                  </a:moveTo>
                  <a:cubicBezTo>
                    <a:pt x="950" y="2916"/>
                    <a:pt x="963" y="2920"/>
                    <a:pt x="972" y="2925"/>
                  </a:cubicBezTo>
                  <a:cubicBezTo>
                    <a:pt x="1008" y="2933"/>
                    <a:pt x="1035" y="2951"/>
                    <a:pt x="1061" y="2969"/>
                  </a:cubicBezTo>
                  <a:cubicBezTo>
                    <a:pt x="1039" y="2978"/>
                    <a:pt x="1017" y="2982"/>
                    <a:pt x="990" y="2991"/>
                  </a:cubicBezTo>
                  <a:cubicBezTo>
                    <a:pt x="972" y="2987"/>
                    <a:pt x="950" y="2987"/>
                    <a:pt x="932" y="2987"/>
                  </a:cubicBezTo>
                  <a:cubicBezTo>
                    <a:pt x="919" y="2969"/>
                    <a:pt x="910" y="2956"/>
                    <a:pt x="901" y="2938"/>
                  </a:cubicBezTo>
                  <a:lnTo>
                    <a:pt x="905" y="2929"/>
                  </a:lnTo>
                  <a:cubicBezTo>
                    <a:pt x="910" y="2920"/>
                    <a:pt x="923" y="2916"/>
                    <a:pt x="936" y="2916"/>
                  </a:cubicBezTo>
                  <a:close/>
                  <a:moveTo>
                    <a:pt x="5234" y="2572"/>
                  </a:moveTo>
                  <a:cubicBezTo>
                    <a:pt x="5408" y="2657"/>
                    <a:pt x="5582" y="2733"/>
                    <a:pt x="5760" y="2804"/>
                  </a:cubicBezTo>
                  <a:cubicBezTo>
                    <a:pt x="5782" y="2875"/>
                    <a:pt x="5804" y="2947"/>
                    <a:pt x="5831" y="3018"/>
                  </a:cubicBezTo>
                  <a:cubicBezTo>
                    <a:pt x="5604" y="2889"/>
                    <a:pt x="5363" y="2773"/>
                    <a:pt x="5118" y="2670"/>
                  </a:cubicBezTo>
                  <a:cubicBezTo>
                    <a:pt x="5158" y="2639"/>
                    <a:pt x="5198" y="2608"/>
                    <a:pt x="5234" y="2572"/>
                  </a:cubicBezTo>
                  <a:close/>
                  <a:moveTo>
                    <a:pt x="1507" y="2947"/>
                  </a:moveTo>
                  <a:cubicBezTo>
                    <a:pt x="1507" y="2956"/>
                    <a:pt x="1516" y="2960"/>
                    <a:pt x="1525" y="2965"/>
                  </a:cubicBezTo>
                  <a:cubicBezTo>
                    <a:pt x="1583" y="2987"/>
                    <a:pt x="1641" y="3005"/>
                    <a:pt x="1703" y="3023"/>
                  </a:cubicBezTo>
                  <a:cubicBezTo>
                    <a:pt x="1538" y="3023"/>
                    <a:pt x="1369" y="3018"/>
                    <a:pt x="1204" y="3005"/>
                  </a:cubicBezTo>
                  <a:lnTo>
                    <a:pt x="1195" y="2996"/>
                  </a:lnTo>
                  <a:cubicBezTo>
                    <a:pt x="1298" y="2974"/>
                    <a:pt x="1400" y="2960"/>
                    <a:pt x="1507" y="2947"/>
                  </a:cubicBezTo>
                  <a:close/>
                  <a:moveTo>
                    <a:pt x="3656" y="2742"/>
                  </a:moveTo>
                  <a:cubicBezTo>
                    <a:pt x="3687" y="2769"/>
                    <a:pt x="3723" y="2795"/>
                    <a:pt x="3754" y="2826"/>
                  </a:cubicBezTo>
                  <a:cubicBezTo>
                    <a:pt x="3821" y="2884"/>
                    <a:pt x="3879" y="2951"/>
                    <a:pt x="3937" y="3023"/>
                  </a:cubicBezTo>
                  <a:cubicBezTo>
                    <a:pt x="3888" y="3040"/>
                    <a:pt x="3839" y="3054"/>
                    <a:pt x="3790" y="3072"/>
                  </a:cubicBezTo>
                  <a:cubicBezTo>
                    <a:pt x="3687" y="3014"/>
                    <a:pt x="3589" y="2956"/>
                    <a:pt x="3491" y="2893"/>
                  </a:cubicBezTo>
                  <a:cubicBezTo>
                    <a:pt x="3486" y="2867"/>
                    <a:pt x="3482" y="2840"/>
                    <a:pt x="3477" y="2813"/>
                  </a:cubicBezTo>
                  <a:cubicBezTo>
                    <a:pt x="3535" y="2791"/>
                    <a:pt x="3593" y="2769"/>
                    <a:pt x="3656" y="2742"/>
                  </a:cubicBezTo>
                  <a:close/>
                  <a:moveTo>
                    <a:pt x="4601" y="2844"/>
                  </a:moveTo>
                  <a:lnTo>
                    <a:pt x="4601" y="2844"/>
                  </a:lnTo>
                  <a:cubicBezTo>
                    <a:pt x="4592" y="2858"/>
                    <a:pt x="4579" y="2875"/>
                    <a:pt x="4565" y="2889"/>
                  </a:cubicBezTo>
                  <a:cubicBezTo>
                    <a:pt x="4543" y="2907"/>
                    <a:pt x="4521" y="2929"/>
                    <a:pt x="4503" y="2947"/>
                  </a:cubicBezTo>
                  <a:cubicBezTo>
                    <a:pt x="4360" y="3005"/>
                    <a:pt x="4217" y="3054"/>
                    <a:pt x="4075" y="3098"/>
                  </a:cubicBezTo>
                  <a:cubicBezTo>
                    <a:pt x="4066" y="3085"/>
                    <a:pt x="4061" y="3067"/>
                    <a:pt x="4057" y="3054"/>
                  </a:cubicBezTo>
                  <a:lnTo>
                    <a:pt x="4057" y="3049"/>
                  </a:lnTo>
                  <a:cubicBezTo>
                    <a:pt x="4240" y="2987"/>
                    <a:pt x="4423" y="2920"/>
                    <a:pt x="4601" y="2844"/>
                  </a:cubicBezTo>
                  <a:close/>
                  <a:moveTo>
                    <a:pt x="3580" y="3014"/>
                  </a:moveTo>
                  <a:cubicBezTo>
                    <a:pt x="3625" y="3040"/>
                    <a:pt x="3669" y="3067"/>
                    <a:pt x="3718" y="3094"/>
                  </a:cubicBezTo>
                  <a:cubicBezTo>
                    <a:pt x="3696" y="3098"/>
                    <a:pt x="3674" y="3103"/>
                    <a:pt x="3656" y="3112"/>
                  </a:cubicBezTo>
                  <a:cubicBezTo>
                    <a:pt x="3629" y="3081"/>
                    <a:pt x="3607" y="3045"/>
                    <a:pt x="3580" y="3014"/>
                  </a:cubicBezTo>
                  <a:close/>
                  <a:moveTo>
                    <a:pt x="4369" y="3054"/>
                  </a:moveTo>
                  <a:lnTo>
                    <a:pt x="4369" y="3054"/>
                  </a:lnTo>
                  <a:cubicBezTo>
                    <a:pt x="4342" y="3076"/>
                    <a:pt x="4316" y="3094"/>
                    <a:pt x="4289" y="3112"/>
                  </a:cubicBezTo>
                  <a:lnTo>
                    <a:pt x="4213" y="3112"/>
                  </a:lnTo>
                  <a:cubicBezTo>
                    <a:pt x="4258" y="3094"/>
                    <a:pt x="4307" y="3081"/>
                    <a:pt x="4351" y="3063"/>
                  </a:cubicBezTo>
                  <a:lnTo>
                    <a:pt x="4369" y="3054"/>
                  </a:lnTo>
                  <a:close/>
                  <a:moveTo>
                    <a:pt x="4677" y="2933"/>
                  </a:moveTo>
                  <a:cubicBezTo>
                    <a:pt x="4730" y="3005"/>
                    <a:pt x="4797" y="3063"/>
                    <a:pt x="4873" y="3121"/>
                  </a:cubicBezTo>
                  <a:cubicBezTo>
                    <a:pt x="4815" y="3116"/>
                    <a:pt x="4761" y="3112"/>
                    <a:pt x="4708" y="3112"/>
                  </a:cubicBezTo>
                  <a:cubicBezTo>
                    <a:pt x="4623" y="3107"/>
                    <a:pt x="4538" y="3107"/>
                    <a:pt x="4454" y="3107"/>
                  </a:cubicBezTo>
                  <a:lnTo>
                    <a:pt x="4440" y="3107"/>
                  </a:lnTo>
                  <a:lnTo>
                    <a:pt x="4449" y="3103"/>
                  </a:lnTo>
                  <a:cubicBezTo>
                    <a:pt x="4503" y="3063"/>
                    <a:pt x="4552" y="3018"/>
                    <a:pt x="4596" y="2969"/>
                  </a:cubicBezTo>
                  <a:cubicBezTo>
                    <a:pt x="4623" y="2956"/>
                    <a:pt x="4650" y="2947"/>
                    <a:pt x="4677" y="2933"/>
                  </a:cubicBezTo>
                  <a:close/>
                  <a:moveTo>
                    <a:pt x="3968" y="3081"/>
                  </a:moveTo>
                  <a:lnTo>
                    <a:pt x="3968" y="3081"/>
                  </a:lnTo>
                  <a:cubicBezTo>
                    <a:pt x="3954" y="3098"/>
                    <a:pt x="3941" y="3112"/>
                    <a:pt x="3928" y="3125"/>
                  </a:cubicBezTo>
                  <a:lnTo>
                    <a:pt x="3892" y="3125"/>
                  </a:lnTo>
                  <a:cubicBezTo>
                    <a:pt x="3883" y="3121"/>
                    <a:pt x="3879" y="3116"/>
                    <a:pt x="3870" y="3112"/>
                  </a:cubicBezTo>
                  <a:cubicBezTo>
                    <a:pt x="3901" y="3103"/>
                    <a:pt x="3932" y="3094"/>
                    <a:pt x="3968" y="3081"/>
                  </a:cubicBezTo>
                  <a:close/>
                  <a:moveTo>
                    <a:pt x="6870" y="2568"/>
                  </a:moveTo>
                  <a:lnTo>
                    <a:pt x="6879" y="2572"/>
                  </a:lnTo>
                  <a:cubicBezTo>
                    <a:pt x="6950" y="2604"/>
                    <a:pt x="7021" y="2635"/>
                    <a:pt x="7097" y="2666"/>
                  </a:cubicBezTo>
                  <a:cubicBezTo>
                    <a:pt x="7115" y="2728"/>
                    <a:pt x="7137" y="2791"/>
                    <a:pt x="7155" y="2858"/>
                  </a:cubicBezTo>
                  <a:cubicBezTo>
                    <a:pt x="7182" y="2947"/>
                    <a:pt x="7200" y="3040"/>
                    <a:pt x="7222" y="3134"/>
                  </a:cubicBezTo>
                  <a:cubicBezTo>
                    <a:pt x="7191" y="3094"/>
                    <a:pt x="7155" y="3054"/>
                    <a:pt x="7120" y="3018"/>
                  </a:cubicBezTo>
                  <a:cubicBezTo>
                    <a:pt x="7048" y="2862"/>
                    <a:pt x="6963" y="2711"/>
                    <a:pt x="6870" y="2568"/>
                  </a:cubicBezTo>
                  <a:close/>
                  <a:moveTo>
                    <a:pt x="3518" y="3027"/>
                  </a:moveTo>
                  <a:lnTo>
                    <a:pt x="3518" y="3027"/>
                  </a:lnTo>
                  <a:cubicBezTo>
                    <a:pt x="3544" y="3058"/>
                    <a:pt x="3571" y="3094"/>
                    <a:pt x="3598" y="3130"/>
                  </a:cubicBezTo>
                  <a:cubicBezTo>
                    <a:pt x="3580" y="3134"/>
                    <a:pt x="3567" y="3134"/>
                    <a:pt x="3549" y="3139"/>
                  </a:cubicBezTo>
                  <a:cubicBezTo>
                    <a:pt x="3535" y="3103"/>
                    <a:pt x="3526" y="3063"/>
                    <a:pt x="3518" y="3027"/>
                  </a:cubicBezTo>
                  <a:close/>
                  <a:moveTo>
                    <a:pt x="4989" y="2764"/>
                  </a:moveTo>
                  <a:cubicBezTo>
                    <a:pt x="5029" y="2786"/>
                    <a:pt x="5069" y="2809"/>
                    <a:pt x="5109" y="2835"/>
                  </a:cubicBezTo>
                  <a:cubicBezTo>
                    <a:pt x="5189" y="2942"/>
                    <a:pt x="5278" y="3049"/>
                    <a:pt x="5368" y="3156"/>
                  </a:cubicBezTo>
                  <a:cubicBezTo>
                    <a:pt x="5238" y="3143"/>
                    <a:pt x="5109" y="3134"/>
                    <a:pt x="4984" y="3125"/>
                  </a:cubicBezTo>
                  <a:cubicBezTo>
                    <a:pt x="4886" y="3063"/>
                    <a:pt x="4797" y="2996"/>
                    <a:pt x="4726" y="2911"/>
                  </a:cubicBezTo>
                  <a:cubicBezTo>
                    <a:pt x="4815" y="2871"/>
                    <a:pt x="4900" y="2826"/>
                    <a:pt x="4980" y="2773"/>
                  </a:cubicBezTo>
                  <a:lnTo>
                    <a:pt x="4989" y="2764"/>
                  </a:lnTo>
                  <a:close/>
                  <a:moveTo>
                    <a:pt x="3339" y="2862"/>
                  </a:moveTo>
                  <a:cubicBezTo>
                    <a:pt x="3366" y="2880"/>
                    <a:pt x="3393" y="2902"/>
                    <a:pt x="3424" y="2920"/>
                  </a:cubicBezTo>
                  <a:cubicBezTo>
                    <a:pt x="3428" y="2925"/>
                    <a:pt x="3433" y="2933"/>
                    <a:pt x="3442" y="2938"/>
                  </a:cubicBezTo>
                  <a:cubicBezTo>
                    <a:pt x="3455" y="3014"/>
                    <a:pt x="3473" y="3081"/>
                    <a:pt x="3495" y="3152"/>
                  </a:cubicBezTo>
                  <a:cubicBezTo>
                    <a:pt x="3473" y="3161"/>
                    <a:pt x="3455" y="3165"/>
                    <a:pt x="3433" y="3170"/>
                  </a:cubicBezTo>
                  <a:cubicBezTo>
                    <a:pt x="3402" y="3174"/>
                    <a:pt x="3370" y="3174"/>
                    <a:pt x="3339" y="3179"/>
                  </a:cubicBezTo>
                  <a:cubicBezTo>
                    <a:pt x="3299" y="3170"/>
                    <a:pt x="3259" y="3161"/>
                    <a:pt x="3219" y="3147"/>
                  </a:cubicBezTo>
                  <a:cubicBezTo>
                    <a:pt x="3112" y="3085"/>
                    <a:pt x="2987" y="3045"/>
                    <a:pt x="2876" y="3014"/>
                  </a:cubicBezTo>
                  <a:cubicBezTo>
                    <a:pt x="2885" y="3000"/>
                    <a:pt x="2898" y="2987"/>
                    <a:pt x="2911" y="2978"/>
                  </a:cubicBezTo>
                  <a:lnTo>
                    <a:pt x="2929" y="2974"/>
                  </a:lnTo>
                  <a:cubicBezTo>
                    <a:pt x="3063" y="2947"/>
                    <a:pt x="3201" y="2907"/>
                    <a:pt x="3339" y="2862"/>
                  </a:cubicBezTo>
                  <a:close/>
                  <a:moveTo>
                    <a:pt x="5247" y="2920"/>
                  </a:moveTo>
                  <a:cubicBezTo>
                    <a:pt x="5363" y="3000"/>
                    <a:pt x="5479" y="3094"/>
                    <a:pt x="5590" y="3183"/>
                  </a:cubicBezTo>
                  <a:cubicBezTo>
                    <a:pt x="5541" y="3179"/>
                    <a:pt x="5492" y="3170"/>
                    <a:pt x="5448" y="3165"/>
                  </a:cubicBezTo>
                  <a:cubicBezTo>
                    <a:pt x="5376" y="3085"/>
                    <a:pt x="5310" y="3005"/>
                    <a:pt x="5247" y="2920"/>
                  </a:cubicBezTo>
                  <a:close/>
                  <a:moveTo>
                    <a:pt x="994" y="3049"/>
                  </a:moveTo>
                  <a:cubicBezTo>
                    <a:pt x="1057" y="3054"/>
                    <a:pt x="1124" y="3058"/>
                    <a:pt x="1186" y="3063"/>
                  </a:cubicBezTo>
                  <a:cubicBezTo>
                    <a:pt x="1249" y="3107"/>
                    <a:pt x="1306" y="3152"/>
                    <a:pt x="1369" y="3192"/>
                  </a:cubicBezTo>
                  <a:cubicBezTo>
                    <a:pt x="1244" y="3161"/>
                    <a:pt x="1119" y="3121"/>
                    <a:pt x="999" y="3076"/>
                  </a:cubicBezTo>
                  <a:cubicBezTo>
                    <a:pt x="994" y="3067"/>
                    <a:pt x="986" y="3058"/>
                    <a:pt x="977" y="3049"/>
                  </a:cubicBezTo>
                  <a:close/>
                  <a:moveTo>
                    <a:pt x="4182" y="3170"/>
                  </a:moveTo>
                  <a:cubicBezTo>
                    <a:pt x="4164" y="3179"/>
                    <a:pt x="4142" y="3188"/>
                    <a:pt x="4124" y="3196"/>
                  </a:cubicBezTo>
                  <a:cubicBezTo>
                    <a:pt x="4119" y="3188"/>
                    <a:pt x="4115" y="3179"/>
                    <a:pt x="4110" y="3170"/>
                  </a:cubicBezTo>
                  <a:close/>
                  <a:moveTo>
                    <a:pt x="4044" y="3174"/>
                  </a:moveTo>
                  <a:cubicBezTo>
                    <a:pt x="4048" y="3188"/>
                    <a:pt x="4053" y="3201"/>
                    <a:pt x="4061" y="3214"/>
                  </a:cubicBezTo>
                  <a:cubicBezTo>
                    <a:pt x="4039" y="3201"/>
                    <a:pt x="4021" y="3192"/>
                    <a:pt x="3999" y="3183"/>
                  </a:cubicBezTo>
                  <a:cubicBezTo>
                    <a:pt x="4008" y="3179"/>
                    <a:pt x="4017" y="3179"/>
                    <a:pt x="4026" y="3174"/>
                  </a:cubicBezTo>
                  <a:close/>
                  <a:moveTo>
                    <a:pt x="5109" y="2742"/>
                  </a:moveTo>
                  <a:lnTo>
                    <a:pt x="5109" y="2742"/>
                  </a:lnTo>
                  <a:cubicBezTo>
                    <a:pt x="5238" y="2818"/>
                    <a:pt x="5372" y="2898"/>
                    <a:pt x="5497" y="2982"/>
                  </a:cubicBezTo>
                  <a:cubicBezTo>
                    <a:pt x="5604" y="3054"/>
                    <a:pt x="5706" y="3130"/>
                    <a:pt x="5804" y="3214"/>
                  </a:cubicBezTo>
                  <a:cubicBezTo>
                    <a:pt x="5769" y="3210"/>
                    <a:pt x="5733" y="3205"/>
                    <a:pt x="5697" y="3201"/>
                  </a:cubicBezTo>
                  <a:cubicBezTo>
                    <a:pt x="5582" y="3103"/>
                    <a:pt x="5466" y="3009"/>
                    <a:pt x="5341" y="2920"/>
                  </a:cubicBezTo>
                  <a:cubicBezTo>
                    <a:pt x="5278" y="2875"/>
                    <a:pt x="5212" y="2831"/>
                    <a:pt x="5149" y="2791"/>
                  </a:cubicBezTo>
                  <a:cubicBezTo>
                    <a:pt x="5136" y="2777"/>
                    <a:pt x="5122" y="2760"/>
                    <a:pt x="5109" y="2742"/>
                  </a:cubicBezTo>
                  <a:close/>
                  <a:moveTo>
                    <a:pt x="5421" y="2867"/>
                  </a:moveTo>
                  <a:cubicBezTo>
                    <a:pt x="5568" y="2938"/>
                    <a:pt x="5715" y="3014"/>
                    <a:pt x="5858" y="3103"/>
                  </a:cubicBezTo>
                  <a:cubicBezTo>
                    <a:pt x="5871" y="3143"/>
                    <a:pt x="5889" y="3188"/>
                    <a:pt x="5903" y="3228"/>
                  </a:cubicBezTo>
                  <a:cubicBezTo>
                    <a:pt x="5755" y="3094"/>
                    <a:pt x="5590" y="2974"/>
                    <a:pt x="5421" y="2867"/>
                  </a:cubicBezTo>
                  <a:close/>
                  <a:moveTo>
                    <a:pt x="3651" y="3201"/>
                  </a:moveTo>
                  <a:cubicBezTo>
                    <a:pt x="3656" y="3210"/>
                    <a:pt x="3660" y="3219"/>
                    <a:pt x="3665" y="3223"/>
                  </a:cubicBezTo>
                  <a:cubicBezTo>
                    <a:pt x="3656" y="3228"/>
                    <a:pt x="3647" y="3232"/>
                    <a:pt x="3633" y="3232"/>
                  </a:cubicBezTo>
                  <a:cubicBezTo>
                    <a:pt x="3616" y="3232"/>
                    <a:pt x="3598" y="3228"/>
                    <a:pt x="3580" y="3228"/>
                  </a:cubicBezTo>
                  <a:lnTo>
                    <a:pt x="3576" y="3210"/>
                  </a:lnTo>
                  <a:cubicBezTo>
                    <a:pt x="3598" y="3205"/>
                    <a:pt x="3625" y="3205"/>
                    <a:pt x="3651" y="3201"/>
                  </a:cubicBezTo>
                  <a:close/>
                  <a:moveTo>
                    <a:pt x="3928" y="3205"/>
                  </a:moveTo>
                  <a:cubicBezTo>
                    <a:pt x="3941" y="3214"/>
                    <a:pt x="3959" y="3223"/>
                    <a:pt x="3977" y="3232"/>
                  </a:cubicBezTo>
                  <a:cubicBezTo>
                    <a:pt x="3946" y="3237"/>
                    <a:pt x="3919" y="3237"/>
                    <a:pt x="3888" y="3241"/>
                  </a:cubicBezTo>
                  <a:cubicBezTo>
                    <a:pt x="3901" y="3228"/>
                    <a:pt x="3914" y="3219"/>
                    <a:pt x="3928" y="3205"/>
                  </a:cubicBezTo>
                  <a:close/>
                  <a:moveTo>
                    <a:pt x="2813" y="3072"/>
                  </a:moveTo>
                  <a:cubicBezTo>
                    <a:pt x="2938" y="3121"/>
                    <a:pt x="3067" y="3165"/>
                    <a:pt x="3192" y="3201"/>
                  </a:cubicBezTo>
                  <a:cubicBezTo>
                    <a:pt x="3085" y="3214"/>
                    <a:pt x="2974" y="3232"/>
                    <a:pt x="2867" y="3254"/>
                  </a:cubicBezTo>
                  <a:cubicBezTo>
                    <a:pt x="2844" y="3245"/>
                    <a:pt x="2822" y="3241"/>
                    <a:pt x="2800" y="3232"/>
                  </a:cubicBezTo>
                  <a:cubicBezTo>
                    <a:pt x="2782" y="3228"/>
                    <a:pt x="2764" y="3219"/>
                    <a:pt x="2746" y="3214"/>
                  </a:cubicBezTo>
                  <a:lnTo>
                    <a:pt x="2751" y="3214"/>
                  </a:lnTo>
                  <a:cubicBezTo>
                    <a:pt x="2786" y="3214"/>
                    <a:pt x="2786" y="3161"/>
                    <a:pt x="2751" y="3156"/>
                  </a:cubicBezTo>
                  <a:lnTo>
                    <a:pt x="2729" y="3156"/>
                  </a:lnTo>
                  <a:cubicBezTo>
                    <a:pt x="2755" y="3125"/>
                    <a:pt x="2786" y="3098"/>
                    <a:pt x="2813" y="3072"/>
                  </a:cubicBezTo>
                  <a:close/>
                  <a:moveTo>
                    <a:pt x="3406" y="3254"/>
                  </a:moveTo>
                  <a:cubicBezTo>
                    <a:pt x="3437" y="3259"/>
                    <a:pt x="3469" y="3263"/>
                    <a:pt x="3500" y="3268"/>
                  </a:cubicBezTo>
                  <a:cubicBezTo>
                    <a:pt x="3469" y="3277"/>
                    <a:pt x="3433" y="3286"/>
                    <a:pt x="3402" y="3295"/>
                  </a:cubicBezTo>
                  <a:cubicBezTo>
                    <a:pt x="3393" y="3281"/>
                    <a:pt x="3384" y="3272"/>
                    <a:pt x="3370" y="3263"/>
                  </a:cubicBezTo>
                  <a:cubicBezTo>
                    <a:pt x="3384" y="3259"/>
                    <a:pt x="3393" y="3254"/>
                    <a:pt x="3406" y="3254"/>
                  </a:cubicBezTo>
                  <a:close/>
                  <a:moveTo>
                    <a:pt x="2653" y="3237"/>
                  </a:moveTo>
                  <a:cubicBezTo>
                    <a:pt x="2680" y="3250"/>
                    <a:pt x="2711" y="3259"/>
                    <a:pt x="2742" y="3272"/>
                  </a:cubicBezTo>
                  <a:lnTo>
                    <a:pt x="2751" y="3277"/>
                  </a:lnTo>
                  <a:cubicBezTo>
                    <a:pt x="2715" y="3281"/>
                    <a:pt x="2680" y="3290"/>
                    <a:pt x="2644" y="3299"/>
                  </a:cubicBezTo>
                  <a:cubicBezTo>
                    <a:pt x="2626" y="3299"/>
                    <a:pt x="2608" y="3299"/>
                    <a:pt x="2590" y="3303"/>
                  </a:cubicBezTo>
                  <a:cubicBezTo>
                    <a:pt x="2608" y="3281"/>
                    <a:pt x="2630" y="3259"/>
                    <a:pt x="2653" y="3237"/>
                  </a:cubicBezTo>
                  <a:close/>
                  <a:moveTo>
                    <a:pt x="3308" y="3277"/>
                  </a:moveTo>
                  <a:cubicBezTo>
                    <a:pt x="3321" y="3286"/>
                    <a:pt x="3330" y="3299"/>
                    <a:pt x="3344" y="3308"/>
                  </a:cubicBezTo>
                  <a:cubicBezTo>
                    <a:pt x="3330" y="3312"/>
                    <a:pt x="3321" y="3312"/>
                    <a:pt x="3308" y="3317"/>
                  </a:cubicBezTo>
                  <a:cubicBezTo>
                    <a:pt x="3286" y="3321"/>
                    <a:pt x="3263" y="3326"/>
                    <a:pt x="3241" y="3330"/>
                  </a:cubicBezTo>
                  <a:cubicBezTo>
                    <a:pt x="3210" y="3330"/>
                    <a:pt x="3183" y="3326"/>
                    <a:pt x="3152" y="3321"/>
                  </a:cubicBezTo>
                  <a:cubicBezTo>
                    <a:pt x="3206" y="3308"/>
                    <a:pt x="3259" y="3290"/>
                    <a:pt x="3308" y="3277"/>
                  </a:cubicBezTo>
                  <a:close/>
                  <a:moveTo>
                    <a:pt x="3558" y="3312"/>
                  </a:moveTo>
                  <a:cubicBezTo>
                    <a:pt x="3562" y="3321"/>
                    <a:pt x="3562" y="3326"/>
                    <a:pt x="3567" y="3335"/>
                  </a:cubicBezTo>
                  <a:lnTo>
                    <a:pt x="3562" y="3339"/>
                  </a:lnTo>
                  <a:cubicBezTo>
                    <a:pt x="3522" y="3339"/>
                    <a:pt x="3486" y="3344"/>
                    <a:pt x="3446" y="3344"/>
                  </a:cubicBezTo>
                  <a:cubicBezTo>
                    <a:pt x="3482" y="3335"/>
                    <a:pt x="3518" y="3321"/>
                    <a:pt x="3558" y="3312"/>
                  </a:cubicBezTo>
                  <a:close/>
                  <a:moveTo>
                    <a:pt x="4075" y="3281"/>
                  </a:moveTo>
                  <a:cubicBezTo>
                    <a:pt x="4079" y="3286"/>
                    <a:pt x="4088" y="3286"/>
                    <a:pt x="4097" y="3290"/>
                  </a:cubicBezTo>
                  <a:lnTo>
                    <a:pt x="4097" y="3295"/>
                  </a:lnTo>
                  <a:cubicBezTo>
                    <a:pt x="4106" y="3312"/>
                    <a:pt x="4119" y="3330"/>
                    <a:pt x="4128" y="3348"/>
                  </a:cubicBezTo>
                  <a:cubicBezTo>
                    <a:pt x="4110" y="3344"/>
                    <a:pt x="4088" y="3339"/>
                    <a:pt x="4070" y="3335"/>
                  </a:cubicBezTo>
                  <a:cubicBezTo>
                    <a:pt x="4035" y="3330"/>
                    <a:pt x="3999" y="3326"/>
                    <a:pt x="3968" y="3317"/>
                  </a:cubicBezTo>
                  <a:cubicBezTo>
                    <a:pt x="4003" y="3308"/>
                    <a:pt x="4039" y="3295"/>
                    <a:pt x="4075" y="3281"/>
                  </a:cubicBezTo>
                  <a:close/>
                  <a:moveTo>
                    <a:pt x="1614" y="3303"/>
                  </a:moveTo>
                  <a:lnTo>
                    <a:pt x="1614" y="3303"/>
                  </a:lnTo>
                  <a:cubicBezTo>
                    <a:pt x="1672" y="3317"/>
                    <a:pt x="1734" y="3326"/>
                    <a:pt x="1792" y="3335"/>
                  </a:cubicBezTo>
                  <a:cubicBezTo>
                    <a:pt x="1761" y="3344"/>
                    <a:pt x="1730" y="3357"/>
                    <a:pt x="1699" y="3370"/>
                  </a:cubicBezTo>
                  <a:cubicBezTo>
                    <a:pt x="1668" y="3348"/>
                    <a:pt x="1641" y="3326"/>
                    <a:pt x="1614" y="3303"/>
                  </a:cubicBezTo>
                  <a:close/>
                  <a:moveTo>
                    <a:pt x="2849" y="3335"/>
                  </a:moveTo>
                  <a:lnTo>
                    <a:pt x="2849" y="3335"/>
                  </a:lnTo>
                  <a:cubicBezTo>
                    <a:pt x="2800" y="3344"/>
                    <a:pt x="2755" y="3357"/>
                    <a:pt x="2711" y="3366"/>
                  </a:cubicBezTo>
                  <a:cubicBezTo>
                    <a:pt x="2693" y="3366"/>
                    <a:pt x="2671" y="3370"/>
                    <a:pt x="2648" y="3370"/>
                  </a:cubicBezTo>
                  <a:cubicBezTo>
                    <a:pt x="2635" y="3370"/>
                    <a:pt x="2617" y="3370"/>
                    <a:pt x="2604" y="3366"/>
                  </a:cubicBezTo>
                  <a:cubicBezTo>
                    <a:pt x="2617" y="3361"/>
                    <a:pt x="2635" y="3357"/>
                    <a:pt x="2648" y="3357"/>
                  </a:cubicBezTo>
                  <a:cubicBezTo>
                    <a:pt x="2715" y="3348"/>
                    <a:pt x="2782" y="3344"/>
                    <a:pt x="2849" y="3335"/>
                  </a:cubicBezTo>
                  <a:close/>
                  <a:moveTo>
                    <a:pt x="4195" y="3339"/>
                  </a:moveTo>
                  <a:lnTo>
                    <a:pt x="4195" y="3339"/>
                  </a:lnTo>
                  <a:cubicBezTo>
                    <a:pt x="4226" y="3352"/>
                    <a:pt x="4258" y="3366"/>
                    <a:pt x="4289" y="3379"/>
                  </a:cubicBezTo>
                  <a:cubicBezTo>
                    <a:pt x="4262" y="3375"/>
                    <a:pt x="4235" y="3370"/>
                    <a:pt x="4204" y="3361"/>
                  </a:cubicBezTo>
                  <a:cubicBezTo>
                    <a:pt x="4200" y="3352"/>
                    <a:pt x="4200" y="3348"/>
                    <a:pt x="4195" y="3339"/>
                  </a:cubicBezTo>
                  <a:close/>
                  <a:moveTo>
                    <a:pt x="3023" y="3352"/>
                  </a:moveTo>
                  <a:cubicBezTo>
                    <a:pt x="3036" y="3357"/>
                    <a:pt x="3054" y="3361"/>
                    <a:pt x="3067" y="3361"/>
                  </a:cubicBezTo>
                  <a:cubicBezTo>
                    <a:pt x="3009" y="3375"/>
                    <a:pt x="2947" y="3379"/>
                    <a:pt x="2889" y="3384"/>
                  </a:cubicBezTo>
                  <a:cubicBezTo>
                    <a:pt x="2929" y="3375"/>
                    <a:pt x="2969" y="3366"/>
                    <a:pt x="3009" y="3357"/>
                  </a:cubicBezTo>
                  <a:lnTo>
                    <a:pt x="3023" y="3352"/>
                  </a:lnTo>
                  <a:close/>
                  <a:moveTo>
                    <a:pt x="5987" y="3303"/>
                  </a:moveTo>
                  <a:cubicBezTo>
                    <a:pt x="6014" y="3308"/>
                    <a:pt x="6036" y="3312"/>
                    <a:pt x="6059" y="3317"/>
                  </a:cubicBezTo>
                  <a:cubicBezTo>
                    <a:pt x="6063" y="3344"/>
                    <a:pt x="6063" y="3366"/>
                    <a:pt x="6067" y="3393"/>
                  </a:cubicBezTo>
                  <a:cubicBezTo>
                    <a:pt x="6045" y="3366"/>
                    <a:pt x="6018" y="3339"/>
                    <a:pt x="5992" y="3317"/>
                  </a:cubicBezTo>
                  <a:lnTo>
                    <a:pt x="5987" y="3303"/>
                  </a:lnTo>
                  <a:close/>
                  <a:moveTo>
                    <a:pt x="3509" y="3397"/>
                  </a:moveTo>
                  <a:cubicBezTo>
                    <a:pt x="3504" y="3406"/>
                    <a:pt x="3504" y="3410"/>
                    <a:pt x="3509" y="3419"/>
                  </a:cubicBezTo>
                  <a:cubicBezTo>
                    <a:pt x="3500" y="3424"/>
                    <a:pt x="3491" y="3428"/>
                    <a:pt x="3482" y="3433"/>
                  </a:cubicBezTo>
                  <a:cubicBezTo>
                    <a:pt x="3477" y="3424"/>
                    <a:pt x="3473" y="3410"/>
                    <a:pt x="3464" y="3397"/>
                  </a:cubicBezTo>
                  <a:close/>
                  <a:moveTo>
                    <a:pt x="5091" y="3188"/>
                  </a:moveTo>
                  <a:lnTo>
                    <a:pt x="5091" y="3188"/>
                  </a:lnTo>
                  <a:cubicBezTo>
                    <a:pt x="5158" y="3192"/>
                    <a:pt x="5229" y="3201"/>
                    <a:pt x="5301" y="3205"/>
                  </a:cubicBezTo>
                  <a:cubicBezTo>
                    <a:pt x="5341" y="3210"/>
                    <a:pt x="5381" y="3214"/>
                    <a:pt x="5417" y="3219"/>
                  </a:cubicBezTo>
                  <a:cubicBezTo>
                    <a:pt x="5483" y="3295"/>
                    <a:pt x="5550" y="3366"/>
                    <a:pt x="5617" y="3442"/>
                  </a:cubicBezTo>
                  <a:cubicBezTo>
                    <a:pt x="5439" y="3370"/>
                    <a:pt x="5265" y="3286"/>
                    <a:pt x="5100" y="3192"/>
                  </a:cubicBezTo>
                  <a:lnTo>
                    <a:pt x="5091" y="3188"/>
                  </a:lnTo>
                  <a:close/>
                  <a:moveTo>
                    <a:pt x="5778" y="3268"/>
                  </a:moveTo>
                  <a:cubicBezTo>
                    <a:pt x="5813" y="3272"/>
                    <a:pt x="5845" y="3277"/>
                    <a:pt x="5880" y="3286"/>
                  </a:cubicBezTo>
                  <a:cubicBezTo>
                    <a:pt x="5903" y="3303"/>
                    <a:pt x="5925" y="3326"/>
                    <a:pt x="5947" y="3348"/>
                  </a:cubicBezTo>
                  <a:cubicBezTo>
                    <a:pt x="5960" y="3384"/>
                    <a:pt x="5974" y="3419"/>
                    <a:pt x="5987" y="3459"/>
                  </a:cubicBezTo>
                  <a:cubicBezTo>
                    <a:pt x="5920" y="3393"/>
                    <a:pt x="5849" y="3330"/>
                    <a:pt x="5778" y="3268"/>
                  </a:cubicBezTo>
                  <a:close/>
                  <a:moveTo>
                    <a:pt x="5501" y="3228"/>
                  </a:moveTo>
                  <a:lnTo>
                    <a:pt x="5501" y="3228"/>
                  </a:lnTo>
                  <a:cubicBezTo>
                    <a:pt x="5559" y="3237"/>
                    <a:pt x="5613" y="3241"/>
                    <a:pt x="5671" y="3250"/>
                  </a:cubicBezTo>
                  <a:lnTo>
                    <a:pt x="5689" y="3263"/>
                  </a:lnTo>
                  <a:cubicBezTo>
                    <a:pt x="5764" y="3330"/>
                    <a:pt x="5845" y="3402"/>
                    <a:pt x="5920" y="3473"/>
                  </a:cubicBezTo>
                  <a:cubicBezTo>
                    <a:pt x="5871" y="3482"/>
                    <a:pt x="5822" y="3491"/>
                    <a:pt x="5773" y="3500"/>
                  </a:cubicBezTo>
                  <a:cubicBezTo>
                    <a:pt x="5760" y="3495"/>
                    <a:pt x="5746" y="3491"/>
                    <a:pt x="5738" y="3491"/>
                  </a:cubicBezTo>
                  <a:cubicBezTo>
                    <a:pt x="5706" y="3455"/>
                    <a:pt x="5675" y="3424"/>
                    <a:pt x="5644" y="3388"/>
                  </a:cubicBezTo>
                  <a:cubicBezTo>
                    <a:pt x="5595" y="3335"/>
                    <a:pt x="5546" y="3281"/>
                    <a:pt x="5501" y="3228"/>
                  </a:cubicBezTo>
                  <a:close/>
                  <a:moveTo>
                    <a:pt x="7209" y="3210"/>
                  </a:moveTo>
                  <a:cubicBezTo>
                    <a:pt x="7222" y="3228"/>
                    <a:pt x="7235" y="3250"/>
                    <a:pt x="7249" y="3268"/>
                  </a:cubicBezTo>
                  <a:cubicBezTo>
                    <a:pt x="7262" y="3357"/>
                    <a:pt x="7280" y="3442"/>
                    <a:pt x="7289" y="3531"/>
                  </a:cubicBezTo>
                  <a:cubicBezTo>
                    <a:pt x="7267" y="3424"/>
                    <a:pt x="7235" y="3317"/>
                    <a:pt x="7195" y="3210"/>
                  </a:cubicBezTo>
                  <a:close/>
                  <a:moveTo>
                    <a:pt x="4240" y="3428"/>
                  </a:moveTo>
                  <a:lnTo>
                    <a:pt x="4240" y="3428"/>
                  </a:lnTo>
                  <a:cubicBezTo>
                    <a:pt x="4329" y="3446"/>
                    <a:pt x="4414" y="3468"/>
                    <a:pt x="4498" y="3491"/>
                  </a:cubicBezTo>
                  <a:cubicBezTo>
                    <a:pt x="4552" y="3509"/>
                    <a:pt x="4605" y="3522"/>
                    <a:pt x="4654" y="3540"/>
                  </a:cubicBezTo>
                  <a:lnTo>
                    <a:pt x="4320" y="3540"/>
                  </a:lnTo>
                  <a:cubicBezTo>
                    <a:pt x="4293" y="3504"/>
                    <a:pt x="4266" y="3464"/>
                    <a:pt x="4240" y="3428"/>
                  </a:cubicBezTo>
                  <a:close/>
                  <a:moveTo>
                    <a:pt x="3834" y="3352"/>
                  </a:moveTo>
                  <a:cubicBezTo>
                    <a:pt x="3883" y="3361"/>
                    <a:pt x="3928" y="3366"/>
                    <a:pt x="3972" y="3375"/>
                  </a:cubicBezTo>
                  <a:cubicBezTo>
                    <a:pt x="4039" y="3388"/>
                    <a:pt x="4102" y="3397"/>
                    <a:pt x="4164" y="3410"/>
                  </a:cubicBezTo>
                  <a:cubicBezTo>
                    <a:pt x="4177" y="3437"/>
                    <a:pt x="4186" y="3468"/>
                    <a:pt x="4195" y="3495"/>
                  </a:cubicBezTo>
                  <a:cubicBezTo>
                    <a:pt x="4200" y="3509"/>
                    <a:pt x="4204" y="3526"/>
                    <a:pt x="4209" y="3540"/>
                  </a:cubicBezTo>
                  <a:cubicBezTo>
                    <a:pt x="4106" y="3544"/>
                    <a:pt x="4008" y="3549"/>
                    <a:pt x="3910" y="3558"/>
                  </a:cubicBezTo>
                  <a:cubicBezTo>
                    <a:pt x="3883" y="3495"/>
                    <a:pt x="3856" y="3433"/>
                    <a:pt x="3825" y="3375"/>
                  </a:cubicBezTo>
                  <a:lnTo>
                    <a:pt x="3812" y="3361"/>
                  </a:lnTo>
                  <a:cubicBezTo>
                    <a:pt x="3821" y="3357"/>
                    <a:pt x="3830" y="3357"/>
                    <a:pt x="3834" y="3352"/>
                  </a:cubicBezTo>
                  <a:close/>
                  <a:moveTo>
                    <a:pt x="3754" y="3370"/>
                  </a:moveTo>
                  <a:cubicBezTo>
                    <a:pt x="3785" y="3424"/>
                    <a:pt x="3816" y="3477"/>
                    <a:pt x="3839" y="3535"/>
                  </a:cubicBezTo>
                  <a:cubicBezTo>
                    <a:pt x="3843" y="3544"/>
                    <a:pt x="3847" y="3553"/>
                    <a:pt x="3852" y="3562"/>
                  </a:cubicBezTo>
                  <a:cubicBezTo>
                    <a:pt x="3821" y="3562"/>
                    <a:pt x="3794" y="3566"/>
                    <a:pt x="3763" y="3566"/>
                  </a:cubicBezTo>
                  <a:cubicBezTo>
                    <a:pt x="3727" y="3513"/>
                    <a:pt x="3691" y="3459"/>
                    <a:pt x="3660" y="3402"/>
                  </a:cubicBezTo>
                  <a:cubicBezTo>
                    <a:pt x="3674" y="3397"/>
                    <a:pt x="3683" y="3388"/>
                    <a:pt x="3691" y="3379"/>
                  </a:cubicBezTo>
                  <a:cubicBezTo>
                    <a:pt x="3714" y="3379"/>
                    <a:pt x="3736" y="3375"/>
                    <a:pt x="3754" y="3370"/>
                  </a:cubicBezTo>
                  <a:close/>
                  <a:moveTo>
                    <a:pt x="6687" y="3125"/>
                  </a:moveTo>
                  <a:cubicBezTo>
                    <a:pt x="6772" y="3147"/>
                    <a:pt x="6861" y="3165"/>
                    <a:pt x="6950" y="3183"/>
                  </a:cubicBezTo>
                  <a:cubicBezTo>
                    <a:pt x="7013" y="3192"/>
                    <a:pt x="7075" y="3201"/>
                    <a:pt x="7137" y="3205"/>
                  </a:cubicBezTo>
                  <a:cubicBezTo>
                    <a:pt x="7182" y="3321"/>
                    <a:pt x="7218" y="3442"/>
                    <a:pt x="7240" y="3566"/>
                  </a:cubicBezTo>
                  <a:cubicBezTo>
                    <a:pt x="7169" y="3566"/>
                    <a:pt x="7093" y="3562"/>
                    <a:pt x="7021" y="3562"/>
                  </a:cubicBezTo>
                  <a:cubicBezTo>
                    <a:pt x="6914" y="3415"/>
                    <a:pt x="6803" y="3268"/>
                    <a:pt x="6687" y="3125"/>
                  </a:cubicBezTo>
                  <a:close/>
                  <a:moveTo>
                    <a:pt x="7329" y="3419"/>
                  </a:moveTo>
                  <a:cubicBezTo>
                    <a:pt x="7351" y="3468"/>
                    <a:pt x="7369" y="3517"/>
                    <a:pt x="7378" y="3571"/>
                  </a:cubicBezTo>
                  <a:lnTo>
                    <a:pt x="7351" y="3571"/>
                  </a:lnTo>
                  <a:cubicBezTo>
                    <a:pt x="7342" y="3522"/>
                    <a:pt x="7338" y="3468"/>
                    <a:pt x="7329" y="3419"/>
                  </a:cubicBezTo>
                  <a:close/>
                  <a:moveTo>
                    <a:pt x="3611" y="3428"/>
                  </a:moveTo>
                  <a:cubicBezTo>
                    <a:pt x="3642" y="3477"/>
                    <a:pt x="3669" y="3526"/>
                    <a:pt x="3705" y="3571"/>
                  </a:cubicBezTo>
                  <a:lnTo>
                    <a:pt x="3687" y="3575"/>
                  </a:lnTo>
                  <a:cubicBezTo>
                    <a:pt x="3651" y="3531"/>
                    <a:pt x="3620" y="3486"/>
                    <a:pt x="3589" y="3442"/>
                  </a:cubicBezTo>
                  <a:lnTo>
                    <a:pt x="3611" y="3428"/>
                  </a:lnTo>
                  <a:close/>
                  <a:moveTo>
                    <a:pt x="4445" y="3165"/>
                  </a:moveTo>
                  <a:cubicBezTo>
                    <a:pt x="4619" y="3165"/>
                    <a:pt x="4793" y="3170"/>
                    <a:pt x="4966" y="3179"/>
                  </a:cubicBezTo>
                  <a:cubicBezTo>
                    <a:pt x="5056" y="3237"/>
                    <a:pt x="5154" y="3286"/>
                    <a:pt x="5243" y="3335"/>
                  </a:cubicBezTo>
                  <a:cubicBezTo>
                    <a:pt x="5381" y="3402"/>
                    <a:pt x="5524" y="3464"/>
                    <a:pt x="5666" y="3522"/>
                  </a:cubicBezTo>
                  <a:cubicBezTo>
                    <a:pt x="5546" y="3544"/>
                    <a:pt x="5426" y="3566"/>
                    <a:pt x="5301" y="3584"/>
                  </a:cubicBezTo>
                  <a:cubicBezTo>
                    <a:pt x="5154" y="3571"/>
                    <a:pt x="5002" y="3558"/>
                    <a:pt x="4850" y="3549"/>
                  </a:cubicBezTo>
                  <a:cubicBezTo>
                    <a:pt x="4810" y="3535"/>
                    <a:pt x="4770" y="3517"/>
                    <a:pt x="4726" y="3504"/>
                  </a:cubicBezTo>
                  <a:cubicBezTo>
                    <a:pt x="4534" y="3433"/>
                    <a:pt x="4342" y="3348"/>
                    <a:pt x="4160" y="3259"/>
                  </a:cubicBezTo>
                  <a:lnTo>
                    <a:pt x="4151" y="3250"/>
                  </a:lnTo>
                  <a:cubicBezTo>
                    <a:pt x="4222" y="3228"/>
                    <a:pt x="4289" y="3201"/>
                    <a:pt x="4351" y="3165"/>
                  </a:cubicBezTo>
                  <a:close/>
                  <a:moveTo>
                    <a:pt x="3540" y="3468"/>
                  </a:moveTo>
                  <a:cubicBezTo>
                    <a:pt x="3562" y="3504"/>
                    <a:pt x="3589" y="3544"/>
                    <a:pt x="3620" y="3580"/>
                  </a:cubicBezTo>
                  <a:cubicBezTo>
                    <a:pt x="3580" y="3584"/>
                    <a:pt x="3544" y="3589"/>
                    <a:pt x="3504" y="3593"/>
                  </a:cubicBezTo>
                  <a:cubicBezTo>
                    <a:pt x="3504" y="3558"/>
                    <a:pt x="3500" y="3522"/>
                    <a:pt x="3495" y="3491"/>
                  </a:cubicBezTo>
                  <a:cubicBezTo>
                    <a:pt x="3509" y="3482"/>
                    <a:pt x="3522" y="3473"/>
                    <a:pt x="3540" y="3468"/>
                  </a:cubicBezTo>
                  <a:close/>
                  <a:moveTo>
                    <a:pt x="5969" y="3517"/>
                  </a:moveTo>
                  <a:cubicBezTo>
                    <a:pt x="5992" y="3540"/>
                    <a:pt x="6018" y="3562"/>
                    <a:pt x="6041" y="3584"/>
                  </a:cubicBezTo>
                  <a:lnTo>
                    <a:pt x="6045" y="3593"/>
                  </a:lnTo>
                  <a:cubicBezTo>
                    <a:pt x="5987" y="3575"/>
                    <a:pt x="5929" y="3558"/>
                    <a:pt x="5871" y="3540"/>
                  </a:cubicBezTo>
                  <a:cubicBezTo>
                    <a:pt x="5903" y="3531"/>
                    <a:pt x="5938" y="3522"/>
                    <a:pt x="5969" y="3517"/>
                  </a:cubicBezTo>
                  <a:close/>
                  <a:moveTo>
                    <a:pt x="6081" y="3495"/>
                  </a:moveTo>
                  <a:cubicBezTo>
                    <a:pt x="6108" y="3526"/>
                    <a:pt x="6134" y="3562"/>
                    <a:pt x="6161" y="3598"/>
                  </a:cubicBezTo>
                  <a:cubicBezTo>
                    <a:pt x="6166" y="3607"/>
                    <a:pt x="6174" y="3620"/>
                    <a:pt x="6183" y="3633"/>
                  </a:cubicBezTo>
                  <a:lnTo>
                    <a:pt x="6170" y="3629"/>
                  </a:lnTo>
                  <a:cubicBezTo>
                    <a:pt x="6152" y="3611"/>
                    <a:pt x="6130" y="3593"/>
                    <a:pt x="6112" y="3575"/>
                  </a:cubicBezTo>
                  <a:cubicBezTo>
                    <a:pt x="6103" y="3566"/>
                    <a:pt x="6094" y="3558"/>
                    <a:pt x="6085" y="3549"/>
                  </a:cubicBezTo>
                  <a:cubicBezTo>
                    <a:pt x="6076" y="3531"/>
                    <a:pt x="6072" y="3513"/>
                    <a:pt x="6067" y="3500"/>
                  </a:cubicBezTo>
                  <a:lnTo>
                    <a:pt x="6081" y="3495"/>
                  </a:lnTo>
                  <a:close/>
                  <a:moveTo>
                    <a:pt x="3442" y="3513"/>
                  </a:moveTo>
                  <a:cubicBezTo>
                    <a:pt x="3442" y="3526"/>
                    <a:pt x="3446" y="3535"/>
                    <a:pt x="3446" y="3544"/>
                  </a:cubicBezTo>
                  <a:cubicBezTo>
                    <a:pt x="3446" y="3562"/>
                    <a:pt x="3446" y="3584"/>
                    <a:pt x="3446" y="3602"/>
                  </a:cubicBezTo>
                  <a:cubicBezTo>
                    <a:pt x="3339" y="3615"/>
                    <a:pt x="3232" y="3629"/>
                    <a:pt x="3130" y="3647"/>
                  </a:cubicBezTo>
                  <a:cubicBezTo>
                    <a:pt x="3201" y="3620"/>
                    <a:pt x="3272" y="3593"/>
                    <a:pt x="3339" y="3562"/>
                  </a:cubicBezTo>
                  <a:cubicBezTo>
                    <a:pt x="3375" y="3544"/>
                    <a:pt x="3411" y="3531"/>
                    <a:pt x="3442" y="3513"/>
                  </a:cubicBezTo>
                  <a:close/>
                  <a:moveTo>
                    <a:pt x="5733" y="3566"/>
                  </a:moveTo>
                  <a:cubicBezTo>
                    <a:pt x="5760" y="3598"/>
                    <a:pt x="5791" y="3633"/>
                    <a:pt x="5822" y="3665"/>
                  </a:cubicBezTo>
                  <a:cubicBezTo>
                    <a:pt x="5711" y="3642"/>
                    <a:pt x="5604" y="3624"/>
                    <a:pt x="5492" y="3611"/>
                  </a:cubicBezTo>
                  <a:cubicBezTo>
                    <a:pt x="5573" y="3598"/>
                    <a:pt x="5653" y="3580"/>
                    <a:pt x="5733" y="3566"/>
                  </a:cubicBezTo>
                  <a:close/>
                  <a:moveTo>
                    <a:pt x="4436" y="3593"/>
                  </a:moveTo>
                  <a:cubicBezTo>
                    <a:pt x="4570" y="3593"/>
                    <a:pt x="4703" y="3598"/>
                    <a:pt x="4837" y="3607"/>
                  </a:cubicBezTo>
                  <a:cubicBezTo>
                    <a:pt x="4873" y="3615"/>
                    <a:pt x="4908" y="3629"/>
                    <a:pt x="4944" y="3642"/>
                  </a:cubicBezTo>
                  <a:cubicBezTo>
                    <a:pt x="4846" y="3656"/>
                    <a:pt x="4748" y="3669"/>
                    <a:pt x="4650" y="3682"/>
                  </a:cubicBezTo>
                  <a:cubicBezTo>
                    <a:pt x="4583" y="3691"/>
                    <a:pt x="4521" y="3696"/>
                    <a:pt x="4458" y="3705"/>
                  </a:cubicBezTo>
                  <a:cubicBezTo>
                    <a:pt x="4423" y="3669"/>
                    <a:pt x="4391" y="3633"/>
                    <a:pt x="4365" y="3593"/>
                  </a:cubicBezTo>
                  <a:close/>
                  <a:moveTo>
                    <a:pt x="3665" y="3633"/>
                  </a:moveTo>
                  <a:cubicBezTo>
                    <a:pt x="3691" y="3660"/>
                    <a:pt x="3718" y="3691"/>
                    <a:pt x="3749" y="3718"/>
                  </a:cubicBezTo>
                  <a:cubicBezTo>
                    <a:pt x="3709" y="3714"/>
                    <a:pt x="3674" y="3709"/>
                    <a:pt x="3638" y="3700"/>
                  </a:cubicBezTo>
                  <a:cubicBezTo>
                    <a:pt x="3580" y="3696"/>
                    <a:pt x="3526" y="3687"/>
                    <a:pt x="3469" y="3682"/>
                  </a:cubicBezTo>
                  <a:cubicBezTo>
                    <a:pt x="3477" y="3673"/>
                    <a:pt x="3486" y="3665"/>
                    <a:pt x="3491" y="3651"/>
                  </a:cubicBezTo>
                  <a:cubicBezTo>
                    <a:pt x="3549" y="3642"/>
                    <a:pt x="3607" y="3638"/>
                    <a:pt x="3665" y="3633"/>
                  </a:cubicBezTo>
                  <a:close/>
                  <a:moveTo>
                    <a:pt x="5818" y="3575"/>
                  </a:moveTo>
                  <a:cubicBezTo>
                    <a:pt x="5903" y="3607"/>
                    <a:pt x="5987" y="3633"/>
                    <a:pt x="6072" y="3660"/>
                  </a:cubicBezTo>
                  <a:cubicBezTo>
                    <a:pt x="6081" y="3678"/>
                    <a:pt x="6090" y="3700"/>
                    <a:pt x="6103" y="3722"/>
                  </a:cubicBezTo>
                  <a:cubicBezTo>
                    <a:pt x="6041" y="3705"/>
                    <a:pt x="5974" y="3691"/>
                    <a:pt x="5916" y="3678"/>
                  </a:cubicBezTo>
                  <a:cubicBezTo>
                    <a:pt x="5885" y="3647"/>
                    <a:pt x="5853" y="3611"/>
                    <a:pt x="5818" y="3575"/>
                  </a:cubicBezTo>
                  <a:close/>
                  <a:moveTo>
                    <a:pt x="4293" y="3593"/>
                  </a:moveTo>
                  <a:cubicBezTo>
                    <a:pt x="4302" y="3611"/>
                    <a:pt x="4316" y="3629"/>
                    <a:pt x="4329" y="3642"/>
                  </a:cubicBezTo>
                  <a:cubicBezTo>
                    <a:pt x="4347" y="3665"/>
                    <a:pt x="4369" y="3691"/>
                    <a:pt x="4387" y="3714"/>
                  </a:cubicBezTo>
                  <a:cubicBezTo>
                    <a:pt x="4311" y="3722"/>
                    <a:pt x="4231" y="3727"/>
                    <a:pt x="4151" y="3736"/>
                  </a:cubicBezTo>
                  <a:cubicBezTo>
                    <a:pt x="4177" y="3709"/>
                    <a:pt x="4200" y="3678"/>
                    <a:pt x="4222" y="3651"/>
                  </a:cubicBezTo>
                  <a:cubicBezTo>
                    <a:pt x="4235" y="3633"/>
                    <a:pt x="4253" y="3615"/>
                    <a:pt x="4262" y="3598"/>
                  </a:cubicBezTo>
                  <a:cubicBezTo>
                    <a:pt x="4271" y="3598"/>
                    <a:pt x="4280" y="3593"/>
                    <a:pt x="4293" y="3593"/>
                  </a:cubicBezTo>
                  <a:close/>
                  <a:moveTo>
                    <a:pt x="3874" y="3615"/>
                  </a:moveTo>
                  <a:cubicBezTo>
                    <a:pt x="3888" y="3656"/>
                    <a:pt x="3905" y="3700"/>
                    <a:pt x="3919" y="3745"/>
                  </a:cubicBezTo>
                  <a:cubicBezTo>
                    <a:pt x="3879" y="3705"/>
                    <a:pt x="3839" y="3665"/>
                    <a:pt x="3807" y="3620"/>
                  </a:cubicBezTo>
                  <a:cubicBezTo>
                    <a:pt x="3830" y="3615"/>
                    <a:pt x="3852" y="3615"/>
                    <a:pt x="3874" y="3615"/>
                  </a:cubicBezTo>
                  <a:close/>
                  <a:moveTo>
                    <a:pt x="4191" y="3598"/>
                  </a:moveTo>
                  <a:cubicBezTo>
                    <a:pt x="4155" y="3651"/>
                    <a:pt x="4110" y="3700"/>
                    <a:pt x="4061" y="3745"/>
                  </a:cubicBezTo>
                  <a:cubicBezTo>
                    <a:pt x="4035" y="3749"/>
                    <a:pt x="4008" y="3749"/>
                    <a:pt x="3977" y="3754"/>
                  </a:cubicBezTo>
                  <a:cubicBezTo>
                    <a:pt x="3963" y="3705"/>
                    <a:pt x="3950" y="3656"/>
                    <a:pt x="3932" y="3611"/>
                  </a:cubicBezTo>
                  <a:cubicBezTo>
                    <a:pt x="3972" y="3607"/>
                    <a:pt x="4012" y="3607"/>
                    <a:pt x="4057" y="3602"/>
                  </a:cubicBezTo>
                  <a:cubicBezTo>
                    <a:pt x="4102" y="3602"/>
                    <a:pt x="4146" y="3598"/>
                    <a:pt x="4191" y="3598"/>
                  </a:cubicBezTo>
                  <a:close/>
                  <a:moveTo>
                    <a:pt x="6143" y="3682"/>
                  </a:moveTo>
                  <a:lnTo>
                    <a:pt x="6143" y="3682"/>
                  </a:lnTo>
                  <a:cubicBezTo>
                    <a:pt x="6157" y="3696"/>
                    <a:pt x="6170" y="3709"/>
                    <a:pt x="6183" y="3722"/>
                  </a:cubicBezTo>
                  <a:cubicBezTo>
                    <a:pt x="6201" y="3740"/>
                    <a:pt x="6219" y="3754"/>
                    <a:pt x="6232" y="3772"/>
                  </a:cubicBezTo>
                  <a:cubicBezTo>
                    <a:pt x="6215" y="3763"/>
                    <a:pt x="6192" y="3754"/>
                    <a:pt x="6174" y="3745"/>
                  </a:cubicBezTo>
                  <a:cubicBezTo>
                    <a:pt x="6166" y="3727"/>
                    <a:pt x="6152" y="3705"/>
                    <a:pt x="6143" y="3682"/>
                  </a:cubicBezTo>
                  <a:close/>
                  <a:moveTo>
                    <a:pt x="6995" y="3620"/>
                  </a:moveTo>
                  <a:cubicBezTo>
                    <a:pt x="7035" y="3678"/>
                    <a:pt x="7075" y="3736"/>
                    <a:pt x="7115" y="3794"/>
                  </a:cubicBezTo>
                  <a:cubicBezTo>
                    <a:pt x="7021" y="3789"/>
                    <a:pt x="6923" y="3776"/>
                    <a:pt x="6830" y="3763"/>
                  </a:cubicBezTo>
                  <a:cubicBezTo>
                    <a:pt x="6812" y="3718"/>
                    <a:pt x="6794" y="3678"/>
                    <a:pt x="6776" y="3633"/>
                  </a:cubicBezTo>
                  <a:cubicBezTo>
                    <a:pt x="6848" y="3624"/>
                    <a:pt x="6923" y="3620"/>
                    <a:pt x="6995" y="3620"/>
                  </a:cubicBezTo>
                  <a:close/>
                  <a:moveTo>
                    <a:pt x="3406" y="3731"/>
                  </a:moveTo>
                  <a:cubicBezTo>
                    <a:pt x="3464" y="3736"/>
                    <a:pt x="3522" y="3740"/>
                    <a:pt x="3576" y="3749"/>
                  </a:cubicBezTo>
                  <a:cubicBezTo>
                    <a:pt x="3629" y="3758"/>
                    <a:pt x="3678" y="3763"/>
                    <a:pt x="3732" y="3772"/>
                  </a:cubicBezTo>
                  <a:cubicBezTo>
                    <a:pt x="3593" y="3780"/>
                    <a:pt x="3460" y="3789"/>
                    <a:pt x="3321" y="3798"/>
                  </a:cubicBezTo>
                  <a:cubicBezTo>
                    <a:pt x="3353" y="3776"/>
                    <a:pt x="3379" y="3754"/>
                    <a:pt x="3406" y="3731"/>
                  </a:cubicBezTo>
                  <a:close/>
                  <a:moveTo>
                    <a:pt x="7084" y="3620"/>
                  </a:moveTo>
                  <a:cubicBezTo>
                    <a:pt x="7142" y="3620"/>
                    <a:pt x="7195" y="3624"/>
                    <a:pt x="7249" y="3624"/>
                  </a:cubicBezTo>
                  <a:cubicBezTo>
                    <a:pt x="7262" y="3687"/>
                    <a:pt x="7271" y="3745"/>
                    <a:pt x="7276" y="3803"/>
                  </a:cubicBezTo>
                  <a:lnTo>
                    <a:pt x="7227" y="3803"/>
                  </a:lnTo>
                  <a:cubicBezTo>
                    <a:pt x="7213" y="3803"/>
                    <a:pt x="7200" y="3803"/>
                    <a:pt x="7186" y="3798"/>
                  </a:cubicBezTo>
                  <a:cubicBezTo>
                    <a:pt x="7160" y="3758"/>
                    <a:pt x="7128" y="3718"/>
                    <a:pt x="7102" y="3678"/>
                  </a:cubicBezTo>
                  <a:cubicBezTo>
                    <a:pt x="7088" y="3656"/>
                    <a:pt x="7075" y="3638"/>
                    <a:pt x="7062" y="3620"/>
                  </a:cubicBezTo>
                  <a:close/>
                  <a:moveTo>
                    <a:pt x="7391" y="3629"/>
                  </a:moveTo>
                  <a:cubicBezTo>
                    <a:pt x="7396" y="3687"/>
                    <a:pt x="7396" y="3749"/>
                    <a:pt x="7387" y="3807"/>
                  </a:cubicBezTo>
                  <a:lnTo>
                    <a:pt x="7378" y="3807"/>
                  </a:lnTo>
                  <a:cubicBezTo>
                    <a:pt x="7374" y="3749"/>
                    <a:pt x="7365" y="3687"/>
                    <a:pt x="7360" y="3629"/>
                  </a:cubicBezTo>
                  <a:close/>
                  <a:moveTo>
                    <a:pt x="3321" y="3731"/>
                  </a:moveTo>
                  <a:cubicBezTo>
                    <a:pt x="3286" y="3754"/>
                    <a:pt x="3255" y="3780"/>
                    <a:pt x="3219" y="3803"/>
                  </a:cubicBezTo>
                  <a:lnTo>
                    <a:pt x="3197" y="3803"/>
                  </a:lnTo>
                  <a:cubicBezTo>
                    <a:pt x="3107" y="3807"/>
                    <a:pt x="3014" y="3807"/>
                    <a:pt x="2920" y="3812"/>
                  </a:cubicBezTo>
                  <a:cubicBezTo>
                    <a:pt x="3045" y="3749"/>
                    <a:pt x="3183" y="3731"/>
                    <a:pt x="3317" y="3731"/>
                  </a:cubicBezTo>
                  <a:close/>
                  <a:moveTo>
                    <a:pt x="2943" y="3736"/>
                  </a:moveTo>
                  <a:lnTo>
                    <a:pt x="2943" y="3736"/>
                  </a:lnTo>
                  <a:cubicBezTo>
                    <a:pt x="2916" y="3749"/>
                    <a:pt x="2889" y="3763"/>
                    <a:pt x="2862" y="3776"/>
                  </a:cubicBezTo>
                  <a:cubicBezTo>
                    <a:pt x="2849" y="3785"/>
                    <a:pt x="2844" y="3798"/>
                    <a:pt x="2849" y="3807"/>
                  </a:cubicBezTo>
                  <a:lnTo>
                    <a:pt x="2849" y="3812"/>
                  </a:lnTo>
                  <a:cubicBezTo>
                    <a:pt x="2818" y="3812"/>
                    <a:pt x="2786" y="3812"/>
                    <a:pt x="2760" y="3816"/>
                  </a:cubicBezTo>
                  <a:cubicBezTo>
                    <a:pt x="2755" y="3807"/>
                    <a:pt x="2746" y="3803"/>
                    <a:pt x="2737" y="3803"/>
                  </a:cubicBezTo>
                  <a:cubicBezTo>
                    <a:pt x="2715" y="3798"/>
                    <a:pt x="2693" y="3798"/>
                    <a:pt x="2675" y="3798"/>
                  </a:cubicBezTo>
                  <a:cubicBezTo>
                    <a:pt x="2764" y="3776"/>
                    <a:pt x="2853" y="3754"/>
                    <a:pt x="2943" y="3736"/>
                  </a:cubicBezTo>
                  <a:close/>
                  <a:moveTo>
                    <a:pt x="856" y="3477"/>
                  </a:moveTo>
                  <a:cubicBezTo>
                    <a:pt x="901" y="3477"/>
                    <a:pt x="945" y="3495"/>
                    <a:pt x="986" y="3517"/>
                  </a:cubicBezTo>
                  <a:cubicBezTo>
                    <a:pt x="1061" y="3558"/>
                    <a:pt x="1133" y="3602"/>
                    <a:pt x="1208" y="3647"/>
                  </a:cubicBezTo>
                  <a:cubicBezTo>
                    <a:pt x="1302" y="3709"/>
                    <a:pt x="1391" y="3772"/>
                    <a:pt x="1480" y="3834"/>
                  </a:cubicBezTo>
                  <a:cubicBezTo>
                    <a:pt x="1333" y="3825"/>
                    <a:pt x="1186" y="3807"/>
                    <a:pt x="1039" y="3780"/>
                  </a:cubicBezTo>
                  <a:cubicBezTo>
                    <a:pt x="919" y="3754"/>
                    <a:pt x="798" y="3718"/>
                    <a:pt x="687" y="3660"/>
                  </a:cubicBezTo>
                  <a:cubicBezTo>
                    <a:pt x="691" y="3611"/>
                    <a:pt x="709" y="3566"/>
                    <a:pt x="749" y="3526"/>
                  </a:cubicBezTo>
                  <a:cubicBezTo>
                    <a:pt x="785" y="3491"/>
                    <a:pt x="821" y="3477"/>
                    <a:pt x="856" y="3477"/>
                  </a:cubicBezTo>
                  <a:close/>
                  <a:moveTo>
                    <a:pt x="870" y="3085"/>
                  </a:moveTo>
                  <a:cubicBezTo>
                    <a:pt x="901" y="3098"/>
                    <a:pt x="928" y="3107"/>
                    <a:pt x="954" y="3121"/>
                  </a:cubicBezTo>
                  <a:cubicBezTo>
                    <a:pt x="1026" y="3214"/>
                    <a:pt x="1106" y="3299"/>
                    <a:pt x="1191" y="3375"/>
                  </a:cubicBezTo>
                  <a:cubicBezTo>
                    <a:pt x="1262" y="3446"/>
                    <a:pt x="1342" y="3509"/>
                    <a:pt x="1422" y="3566"/>
                  </a:cubicBezTo>
                  <a:cubicBezTo>
                    <a:pt x="1431" y="3571"/>
                    <a:pt x="1440" y="3580"/>
                    <a:pt x="1449" y="3589"/>
                  </a:cubicBezTo>
                  <a:cubicBezTo>
                    <a:pt x="1561" y="3678"/>
                    <a:pt x="1672" y="3763"/>
                    <a:pt x="1792" y="3843"/>
                  </a:cubicBezTo>
                  <a:lnTo>
                    <a:pt x="1739" y="3843"/>
                  </a:lnTo>
                  <a:cubicBezTo>
                    <a:pt x="1685" y="3843"/>
                    <a:pt x="1636" y="3843"/>
                    <a:pt x="1583" y="3838"/>
                  </a:cubicBezTo>
                  <a:cubicBezTo>
                    <a:pt x="1503" y="3780"/>
                    <a:pt x="1422" y="3722"/>
                    <a:pt x="1338" y="3665"/>
                  </a:cubicBezTo>
                  <a:cubicBezTo>
                    <a:pt x="1271" y="3620"/>
                    <a:pt x="1200" y="3580"/>
                    <a:pt x="1133" y="3535"/>
                  </a:cubicBezTo>
                  <a:cubicBezTo>
                    <a:pt x="1061" y="3495"/>
                    <a:pt x="986" y="3442"/>
                    <a:pt x="905" y="3424"/>
                  </a:cubicBezTo>
                  <a:lnTo>
                    <a:pt x="861" y="3424"/>
                  </a:lnTo>
                  <a:cubicBezTo>
                    <a:pt x="745" y="3424"/>
                    <a:pt x="656" y="3517"/>
                    <a:pt x="638" y="3633"/>
                  </a:cubicBezTo>
                  <a:cubicBezTo>
                    <a:pt x="535" y="3571"/>
                    <a:pt x="348" y="3419"/>
                    <a:pt x="442" y="3290"/>
                  </a:cubicBezTo>
                  <a:cubicBezTo>
                    <a:pt x="486" y="3237"/>
                    <a:pt x="553" y="3205"/>
                    <a:pt x="616" y="3179"/>
                  </a:cubicBezTo>
                  <a:cubicBezTo>
                    <a:pt x="691" y="3147"/>
                    <a:pt x="767" y="3121"/>
                    <a:pt x="847" y="3094"/>
                  </a:cubicBezTo>
                  <a:cubicBezTo>
                    <a:pt x="856" y="3089"/>
                    <a:pt x="861" y="3089"/>
                    <a:pt x="870" y="3085"/>
                  </a:cubicBezTo>
                  <a:close/>
                  <a:moveTo>
                    <a:pt x="1806" y="3789"/>
                  </a:moveTo>
                  <a:cubicBezTo>
                    <a:pt x="1841" y="3807"/>
                    <a:pt x="1882" y="3821"/>
                    <a:pt x="1922" y="3838"/>
                  </a:cubicBezTo>
                  <a:cubicBezTo>
                    <a:pt x="1908" y="3838"/>
                    <a:pt x="1895" y="3843"/>
                    <a:pt x="1886" y="3843"/>
                  </a:cubicBezTo>
                  <a:cubicBezTo>
                    <a:pt x="1864" y="3825"/>
                    <a:pt x="1841" y="3812"/>
                    <a:pt x="1819" y="3798"/>
                  </a:cubicBezTo>
                  <a:lnTo>
                    <a:pt x="1806" y="3789"/>
                  </a:lnTo>
                  <a:close/>
                  <a:moveTo>
                    <a:pt x="4431" y="3763"/>
                  </a:moveTo>
                  <a:cubicBezTo>
                    <a:pt x="4463" y="3798"/>
                    <a:pt x="4494" y="3829"/>
                    <a:pt x="4530" y="3856"/>
                  </a:cubicBezTo>
                  <a:cubicBezTo>
                    <a:pt x="4414" y="3834"/>
                    <a:pt x="4298" y="3812"/>
                    <a:pt x="4182" y="3789"/>
                  </a:cubicBezTo>
                  <a:cubicBezTo>
                    <a:pt x="4266" y="3785"/>
                    <a:pt x="4351" y="3772"/>
                    <a:pt x="4431" y="3763"/>
                  </a:cubicBezTo>
                  <a:close/>
                  <a:moveTo>
                    <a:pt x="5305" y="3642"/>
                  </a:moveTo>
                  <a:cubicBezTo>
                    <a:pt x="5457" y="3660"/>
                    <a:pt x="5604" y="3678"/>
                    <a:pt x="5751" y="3705"/>
                  </a:cubicBezTo>
                  <a:cubicBezTo>
                    <a:pt x="5796" y="3714"/>
                    <a:pt x="5840" y="3722"/>
                    <a:pt x="5885" y="3727"/>
                  </a:cubicBezTo>
                  <a:cubicBezTo>
                    <a:pt x="5934" y="3780"/>
                    <a:pt x="5983" y="3829"/>
                    <a:pt x="6032" y="3883"/>
                  </a:cubicBezTo>
                  <a:cubicBezTo>
                    <a:pt x="5746" y="3825"/>
                    <a:pt x="5461" y="3749"/>
                    <a:pt x="5180" y="3665"/>
                  </a:cubicBezTo>
                  <a:cubicBezTo>
                    <a:pt x="5216" y="3656"/>
                    <a:pt x="5252" y="3651"/>
                    <a:pt x="5292" y="3647"/>
                  </a:cubicBezTo>
                  <a:lnTo>
                    <a:pt x="5305" y="3642"/>
                  </a:lnTo>
                  <a:close/>
                  <a:moveTo>
                    <a:pt x="5983" y="3749"/>
                  </a:moveTo>
                  <a:lnTo>
                    <a:pt x="5983" y="3749"/>
                  </a:lnTo>
                  <a:cubicBezTo>
                    <a:pt x="6032" y="3758"/>
                    <a:pt x="6085" y="3772"/>
                    <a:pt x="6130" y="3789"/>
                  </a:cubicBezTo>
                  <a:cubicBezTo>
                    <a:pt x="6152" y="3829"/>
                    <a:pt x="6170" y="3870"/>
                    <a:pt x="6192" y="3910"/>
                  </a:cubicBezTo>
                  <a:cubicBezTo>
                    <a:pt x="6170" y="3905"/>
                    <a:pt x="6152" y="3901"/>
                    <a:pt x="6130" y="3901"/>
                  </a:cubicBezTo>
                  <a:lnTo>
                    <a:pt x="6121" y="3887"/>
                  </a:lnTo>
                  <a:cubicBezTo>
                    <a:pt x="6072" y="3843"/>
                    <a:pt x="6027" y="3794"/>
                    <a:pt x="5983" y="3749"/>
                  </a:cubicBezTo>
                  <a:close/>
                  <a:moveTo>
                    <a:pt x="3125" y="3861"/>
                  </a:moveTo>
                  <a:cubicBezTo>
                    <a:pt x="3090" y="3883"/>
                    <a:pt x="3054" y="3905"/>
                    <a:pt x="3014" y="3928"/>
                  </a:cubicBezTo>
                  <a:cubicBezTo>
                    <a:pt x="2987" y="3910"/>
                    <a:pt x="2960" y="3892"/>
                    <a:pt x="2938" y="3865"/>
                  </a:cubicBezTo>
                  <a:cubicBezTo>
                    <a:pt x="3000" y="3865"/>
                    <a:pt x="3063" y="3861"/>
                    <a:pt x="3125" y="3861"/>
                  </a:cubicBezTo>
                  <a:close/>
                  <a:moveTo>
                    <a:pt x="7222" y="3856"/>
                  </a:moveTo>
                  <a:lnTo>
                    <a:pt x="7222" y="3856"/>
                  </a:lnTo>
                  <a:cubicBezTo>
                    <a:pt x="7240" y="3861"/>
                    <a:pt x="7258" y="3861"/>
                    <a:pt x="7280" y="3861"/>
                  </a:cubicBezTo>
                  <a:cubicBezTo>
                    <a:pt x="7280" y="3883"/>
                    <a:pt x="7280" y="3905"/>
                    <a:pt x="7280" y="3928"/>
                  </a:cubicBezTo>
                  <a:lnTo>
                    <a:pt x="7271" y="3932"/>
                  </a:lnTo>
                  <a:cubicBezTo>
                    <a:pt x="7253" y="3905"/>
                    <a:pt x="7240" y="3883"/>
                    <a:pt x="7222" y="3856"/>
                  </a:cubicBezTo>
                  <a:close/>
                  <a:moveTo>
                    <a:pt x="687" y="3727"/>
                  </a:moveTo>
                  <a:lnTo>
                    <a:pt x="687" y="3727"/>
                  </a:lnTo>
                  <a:cubicBezTo>
                    <a:pt x="892" y="3829"/>
                    <a:pt x="1133" y="3861"/>
                    <a:pt x="1356" y="3883"/>
                  </a:cubicBezTo>
                  <a:cubicBezTo>
                    <a:pt x="1422" y="3887"/>
                    <a:pt x="1494" y="3892"/>
                    <a:pt x="1561" y="3896"/>
                  </a:cubicBezTo>
                  <a:lnTo>
                    <a:pt x="1574" y="3905"/>
                  </a:lnTo>
                  <a:cubicBezTo>
                    <a:pt x="1329" y="3905"/>
                    <a:pt x="1084" y="3914"/>
                    <a:pt x="843" y="3963"/>
                  </a:cubicBezTo>
                  <a:cubicBezTo>
                    <a:pt x="821" y="3968"/>
                    <a:pt x="798" y="3972"/>
                    <a:pt x="780" y="3977"/>
                  </a:cubicBezTo>
                  <a:cubicBezTo>
                    <a:pt x="740" y="3901"/>
                    <a:pt x="700" y="3812"/>
                    <a:pt x="687" y="3727"/>
                  </a:cubicBezTo>
                  <a:close/>
                  <a:moveTo>
                    <a:pt x="6874" y="3825"/>
                  </a:moveTo>
                  <a:cubicBezTo>
                    <a:pt x="6968" y="3838"/>
                    <a:pt x="7062" y="3847"/>
                    <a:pt x="7155" y="3852"/>
                  </a:cubicBezTo>
                  <a:cubicBezTo>
                    <a:pt x="7173" y="3883"/>
                    <a:pt x="7195" y="3914"/>
                    <a:pt x="7213" y="3950"/>
                  </a:cubicBezTo>
                  <a:cubicBezTo>
                    <a:pt x="7133" y="3972"/>
                    <a:pt x="7044" y="3985"/>
                    <a:pt x="6955" y="3990"/>
                  </a:cubicBezTo>
                  <a:cubicBezTo>
                    <a:pt x="6955" y="3972"/>
                    <a:pt x="6950" y="3954"/>
                    <a:pt x="6941" y="3936"/>
                  </a:cubicBezTo>
                  <a:cubicBezTo>
                    <a:pt x="6928" y="3896"/>
                    <a:pt x="6901" y="3861"/>
                    <a:pt x="6874" y="3825"/>
                  </a:cubicBezTo>
                  <a:close/>
                  <a:moveTo>
                    <a:pt x="3861" y="3821"/>
                  </a:moveTo>
                  <a:cubicBezTo>
                    <a:pt x="3874" y="3829"/>
                    <a:pt x="3883" y="3838"/>
                    <a:pt x="3896" y="3847"/>
                  </a:cubicBezTo>
                  <a:lnTo>
                    <a:pt x="3910" y="3861"/>
                  </a:lnTo>
                  <a:cubicBezTo>
                    <a:pt x="3749" y="3954"/>
                    <a:pt x="3562" y="4012"/>
                    <a:pt x="3375" y="4035"/>
                  </a:cubicBezTo>
                  <a:cubicBezTo>
                    <a:pt x="3339" y="4039"/>
                    <a:pt x="3304" y="4039"/>
                    <a:pt x="3263" y="4043"/>
                  </a:cubicBezTo>
                  <a:cubicBezTo>
                    <a:pt x="3210" y="4021"/>
                    <a:pt x="3152" y="3994"/>
                    <a:pt x="3099" y="3968"/>
                  </a:cubicBezTo>
                  <a:cubicBezTo>
                    <a:pt x="3090" y="3963"/>
                    <a:pt x="3085" y="3959"/>
                    <a:pt x="3076" y="3959"/>
                  </a:cubicBezTo>
                  <a:cubicBezTo>
                    <a:pt x="3130" y="3923"/>
                    <a:pt x="3183" y="3892"/>
                    <a:pt x="3237" y="3856"/>
                  </a:cubicBezTo>
                  <a:cubicBezTo>
                    <a:pt x="3437" y="3847"/>
                    <a:pt x="3638" y="3838"/>
                    <a:pt x="3839" y="3821"/>
                  </a:cubicBezTo>
                  <a:close/>
                  <a:moveTo>
                    <a:pt x="1975" y="3963"/>
                  </a:moveTo>
                  <a:cubicBezTo>
                    <a:pt x="1984" y="3968"/>
                    <a:pt x="1989" y="3972"/>
                    <a:pt x="1997" y="3977"/>
                  </a:cubicBezTo>
                  <a:cubicBezTo>
                    <a:pt x="1971" y="4026"/>
                    <a:pt x="1944" y="4070"/>
                    <a:pt x="1922" y="4115"/>
                  </a:cubicBezTo>
                  <a:cubicBezTo>
                    <a:pt x="1864" y="4066"/>
                    <a:pt x="1806" y="4017"/>
                    <a:pt x="1743" y="3963"/>
                  </a:cubicBezTo>
                  <a:close/>
                  <a:moveTo>
                    <a:pt x="3576" y="4101"/>
                  </a:moveTo>
                  <a:cubicBezTo>
                    <a:pt x="3616" y="4101"/>
                    <a:pt x="3656" y="4106"/>
                    <a:pt x="3696" y="4110"/>
                  </a:cubicBezTo>
                  <a:lnTo>
                    <a:pt x="3687" y="4110"/>
                  </a:lnTo>
                  <a:cubicBezTo>
                    <a:pt x="3638" y="4110"/>
                    <a:pt x="3584" y="4115"/>
                    <a:pt x="3531" y="4115"/>
                  </a:cubicBezTo>
                  <a:cubicBezTo>
                    <a:pt x="3522" y="4110"/>
                    <a:pt x="3509" y="4110"/>
                    <a:pt x="3500" y="4106"/>
                  </a:cubicBezTo>
                  <a:cubicBezTo>
                    <a:pt x="3522" y="4101"/>
                    <a:pt x="3549" y="4101"/>
                    <a:pt x="3576" y="4101"/>
                  </a:cubicBezTo>
                  <a:close/>
                  <a:moveTo>
                    <a:pt x="3954" y="3896"/>
                  </a:moveTo>
                  <a:cubicBezTo>
                    <a:pt x="3959" y="3928"/>
                    <a:pt x="3968" y="3963"/>
                    <a:pt x="3972" y="3994"/>
                  </a:cubicBezTo>
                  <a:cubicBezTo>
                    <a:pt x="3977" y="4035"/>
                    <a:pt x="3977" y="4079"/>
                    <a:pt x="3981" y="4119"/>
                  </a:cubicBezTo>
                  <a:cubicBezTo>
                    <a:pt x="3963" y="4119"/>
                    <a:pt x="3941" y="4119"/>
                    <a:pt x="3923" y="4115"/>
                  </a:cubicBezTo>
                  <a:cubicBezTo>
                    <a:pt x="3821" y="4084"/>
                    <a:pt x="3714" y="4052"/>
                    <a:pt x="3607" y="4043"/>
                  </a:cubicBezTo>
                  <a:cubicBezTo>
                    <a:pt x="3732" y="4012"/>
                    <a:pt x="3847" y="3963"/>
                    <a:pt x="3954" y="3896"/>
                  </a:cubicBezTo>
                  <a:close/>
                  <a:moveTo>
                    <a:pt x="4021" y="3945"/>
                  </a:moveTo>
                  <a:lnTo>
                    <a:pt x="4021" y="3945"/>
                  </a:lnTo>
                  <a:cubicBezTo>
                    <a:pt x="4110" y="4012"/>
                    <a:pt x="4204" y="4079"/>
                    <a:pt x="4302" y="4146"/>
                  </a:cubicBezTo>
                  <a:cubicBezTo>
                    <a:pt x="4235" y="4137"/>
                    <a:pt x="4173" y="4133"/>
                    <a:pt x="4106" y="4128"/>
                  </a:cubicBezTo>
                  <a:cubicBezTo>
                    <a:pt x="4084" y="4124"/>
                    <a:pt x="4061" y="4124"/>
                    <a:pt x="4039" y="4124"/>
                  </a:cubicBezTo>
                  <a:cubicBezTo>
                    <a:pt x="4035" y="4061"/>
                    <a:pt x="4030" y="4003"/>
                    <a:pt x="4021" y="3945"/>
                  </a:cubicBezTo>
                  <a:close/>
                  <a:moveTo>
                    <a:pt x="4280" y="4061"/>
                  </a:moveTo>
                  <a:cubicBezTo>
                    <a:pt x="4356" y="4101"/>
                    <a:pt x="4431" y="4137"/>
                    <a:pt x="4512" y="4168"/>
                  </a:cubicBezTo>
                  <a:cubicBezTo>
                    <a:pt x="4480" y="4168"/>
                    <a:pt x="4449" y="4159"/>
                    <a:pt x="4418" y="4159"/>
                  </a:cubicBezTo>
                  <a:cubicBezTo>
                    <a:pt x="4373" y="4128"/>
                    <a:pt x="4324" y="4092"/>
                    <a:pt x="4280" y="4061"/>
                  </a:cubicBezTo>
                  <a:close/>
                  <a:moveTo>
                    <a:pt x="2836" y="4079"/>
                  </a:moveTo>
                  <a:cubicBezTo>
                    <a:pt x="2902" y="4088"/>
                    <a:pt x="2974" y="4097"/>
                    <a:pt x="3045" y="4097"/>
                  </a:cubicBezTo>
                  <a:cubicBezTo>
                    <a:pt x="3081" y="4101"/>
                    <a:pt x="3116" y="4101"/>
                    <a:pt x="3152" y="4101"/>
                  </a:cubicBezTo>
                  <a:lnTo>
                    <a:pt x="3210" y="4101"/>
                  </a:lnTo>
                  <a:cubicBezTo>
                    <a:pt x="3237" y="4106"/>
                    <a:pt x="3268" y="4110"/>
                    <a:pt x="3295" y="4119"/>
                  </a:cubicBezTo>
                  <a:lnTo>
                    <a:pt x="3308" y="4124"/>
                  </a:lnTo>
                  <a:cubicBezTo>
                    <a:pt x="3232" y="4128"/>
                    <a:pt x="3152" y="4133"/>
                    <a:pt x="3076" y="4142"/>
                  </a:cubicBezTo>
                  <a:cubicBezTo>
                    <a:pt x="2983" y="4150"/>
                    <a:pt x="2889" y="4164"/>
                    <a:pt x="2800" y="4191"/>
                  </a:cubicBezTo>
                  <a:cubicBezTo>
                    <a:pt x="2769" y="4199"/>
                    <a:pt x="2742" y="4208"/>
                    <a:pt x="2720" y="4222"/>
                  </a:cubicBezTo>
                  <a:cubicBezTo>
                    <a:pt x="2697" y="4199"/>
                    <a:pt x="2675" y="4182"/>
                    <a:pt x="2653" y="4159"/>
                  </a:cubicBezTo>
                  <a:cubicBezTo>
                    <a:pt x="2711" y="4133"/>
                    <a:pt x="2773" y="4106"/>
                    <a:pt x="2836" y="4079"/>
                  </a:cubicBezTo>
                  <a:close/>
                  <a:moveTo>
                    <a:pt x="5390" y="3785"/>
                  </a:moveTo>
                  <a:lnTo>
                    <a:pt x="5390" y="3785"/>
                  </a:lnTo>
                  <a:cubicBezTo>
                    <a:pt x="5626" y="3852"/>
                    <a:pt x="5862" y="3905"/>
                    <a:pt x="6103" y="3950"/>
                  </a:cubicBezTo>
                  <a:cubicBezTo>
                    <a:pt x="6148" y="3994"/>
                    <a:pt x="6188" y="4039"/>
                    <a:pt x="6232" y="4079"/>
                  </a:cubicBezTo>
                  <a:cubicBezTo>
                    <a:pt x="6152" y="4146"/>
                    <a:pt x="6063" y="4199"/>
                    <a:pt x="5965" y="4244"/>
                  </a:cubicBezTo>
                  <a:cubicBezTo>
                    <a:pt x="5960" y="4222"/>
                    <a:pt x="5943" y="4204"/>
                    <a:pt x="5925" y="4182"/>
                  </a:cubicBezTo>
                  <a:cubicBezTo>
                    <a:pt x="5903" y="4155"/>
                    <a:pt x="5876" y="4124"/>
                    <a:pt x="5849" y="4097"/>
                  </a:cubicBezTo>
                  <a:cubicBezTo>
                    <a:pt x="5742" y="3990"/>
                    <a:pt x="5613" y="3905"/>
                    <a:pt x="5483" y="3834"/>
                  </a:cubicBezTo>
                  <a:cubicBezTo>
                    <a:pt x="5452" y="3816"/>
                    <a:pt x="5421" y="3798"/>
                    <a:pt x="5390" y="3785"/>
                  </a:cubicBezTo>
                  <a:close/>
                  <a:moveTo>
                    <a:pt x="3723" y="4168"/>
                  </a:moveTo>
                  <a:cubicBezTo>
                    <a:pt x="3790" y="4168"/>
                    <a:pt x="3852" y="4168"/>
                    <a:pt x="3914" y="4173"/>
                  </a:cubicBezTo>
                  <a:lnTo>
                    <a:pt x="3923" y="4173"/>
                  </a:lnTo>
                  <a:cubicBezTo>
                    <a:pt x="3941" y="4182"/>
                    <a:pt x="3959" y="4186"/>
                    <a:pt x="3981" y="4195"/>
                  </a:cubicBezTo>
                  <a:cubicBezTo>
                    <a:pt x="3977" y="4208"/>
                    <a:pt x="3977" y="4222"/>
                    <a:pt x="3977" y="4235"/>
                  </a:cubicBezTo>
                  <a:cubicBezTo>
                    <a:pt x="3977" y="4244"/>
                    <a:pt x="3977" y="4249"/>
                    <a:pt x="3972" y="4257"/>
                  </a:cubicBezTo>
                  <a:cubicBezTo>
                    <a:pt x="3892" y="4222"/>
                    <a:pt x="3807" y="4195"/>
                    <a:pt x="3723" y="4168"/>
                  </a:cubicBezTo>
                  <a:close/>
                  <a:moveTo>
                    <a:pt x="5042" y="3682"/>
                  </a:moveTo>
                  <a:cubicBezTo>
                    <a:pt x="5198" y="3749"/>
                    <a:pt x="5350" y="3821"/>
                    <a:pt x="5492" y="3905"/>
                  </a:cubicBezTo>
                  <a:cubicBezTo>
                    <a:pt x="5653" y="3994"/>
                    <a:pt x="5804" y="4106"/>
                    <a:pt x="5911" y="4253"/>
                  </a:cubicBezTo>
                  <a:lnTo>
                    <a:pt x="5907" y="4257"/>
                  </a:lnTo>
                  <a:cubicBezTo>
                    <a:pt x="5653" y="4155"/>
                    <a:pt x="5385" y="4070"/>
                    <a:pt x="5122" y="3999"/>
                  </a:cubicBezTo>
                  <a:cubicBezTo>
                    <a:pt x="4962" y="3954"/>
                    <a:pt x="4797" y="3919"/>
                    <a:pt x="4636" y="3883"/>
                  </a:cubicBezTo>
                  <a:cubicBezTo>
                    <a:pt x="4592" y="3843"/>
                    <a:pt x="4547" y="3798"/>
                    <a:pt x="4503" y="3758"/>
                  </a:cubicBezTo>
                  <a:cubicBezTo>
                    <a:pt x="4686" y="3736"/>
                    <a:pt x="4864" y="3709"/>
                    <a:pt x="5042" y="3682"/>
                  </a:cubicBezTo>
                  <a:close/>
                  <a:moveTo>
                    <a:pt x="3428" y="4173"/>
                  </a:moveTo>
                  <a:cubicBezTo>
                    <a:pt x="3486" y="4199"/>
                    <a:pt x="3549" y="4222"/>
                    <a:pt x="3611" y="4244"/>
                  </a:cubicBezTo>
                  <a:cubicBezTo>
                    <a:pt x="3625" y="4253"/>
                    <a:pt x="3642" y="4257"/>
                    <a:pt x="3656" y="4262"/>
                  </a:cubicBezTo>
                  <a:cubicBezTo>
                    <a:pt x="3629" y="4257"/>
                    <a:pt x="3602" y="4253"/>
                    <a:pt x="3576" y="4253"/>
                  </a:cubicBezTo>
                  <a:cubicBezTo>
                    <a:pt x="3544" y="4249"/>
                    <a:pt x="3504" y="4244"/>
                    <a:pt x="3464" y="4244"/>
                  </a:cubicBezTo>
                  <a:cubicBezTo>
                    <a:pt x="3446" y="4222"/>
                    <a:pt x="3433" y="4199"/>
                    <a:pt x="3420" y="4173"/>
                  </a:cubicBezTo>
                  <a:close/>
                  <a:moveTo>
                    <a:pt x="4053" y="3825"/>
                  </a:moveTo>
                  <a:cubicBezTo>
                    <a:pt x="4137" y="3843"/>
                    <a:pt x="4217" y="3856"/>
                    <a:pt x="4302" y="3874"/>
                  </a:cubicBezTo>
                  <a:cubicBezTo>
                    <a:pt x="4405" y="3892"/>
                    <a:pt x="4507" y="3914"/>
                    <a:pt x="4610" y="3932"/>
                  </a:cubicBezTo>
                  <a:cubicBezTo>
                    <a:pt x="4721" y="4030"/>
                    <a:pt x="4842" y="4115"/>
                    <a:pt x="4966" y="4195"/>
                  </a:cubicBezTo>
                  <a:cubicBezTo>
                    <a:pt x="5020" y="4226"/>
                    <a:pt x="5078" y="4262"/>
                    <a:pt x="5140" y="4293"/>
                  </a:cubicBezTo>
                  <a:cubicBezTo>
                    <a:pt x="5015" y="4262"/>
                    <a:pt x="4891" y="4231"/>
                    <a:pt x="4761" y="4208"/>
                  </a:cubicBezTo>
                  <a:cubicBezTo>
                    <a:pt x="4632" y="4164"/>
                    <a:pt x="4507" y="4110"/>
                    <a:pt x="4382" y="4052"/>
                  </a:cubicBezTo>
                  <a:cubicBezTo>
                    <a:pt x="4258" y="3990"/>
                    <a:pt x="4137" y="3928"/>
                    <a:pt x="4030" y="3843"/>
                  </a:cubicBezTo>
                  <a:cubicBezTo>
                    <a:pt x="4039" y="3838"/>
                    <a:pt x="4044" y="3834"/>
                    <a:pt x="4053" y="3825"/>
                  </a:cubicBezTo>
                  <a:close/>
                  <a:moveTo>
                    <a:pt x="4730" y="3963"/>
                  </a:moveTo>
                  <a:lnTo>
                    <a:pt x="4730" y="3963"/>
                  </a:lnTo>
                  <a:cubicBezTo>
                    <a:pt x="5073" y="4039"/>
                    <a:pt x="5408" y="4133"/>
                    <a:pt x="5738" y="4253"/>
                  </a:cubicBezTo>
                  <a:cubicBezTo>
                    <a:pt x="5769" y="4262"/>
                    <a:pt x="5804" y="4275"/>
                    <a:pt x="5836" y="4289"/>
                  </a:cubicBezTo>
                  <a:cubicBezTo>
                    <a:pt x="5729" y="4320"/>
                    <a:pt x="5617" y="4338"/>
                    <a:pt x="5506" y="4342"/>
                  </a:cubicBezTo>
                  <a:lnTo>
                    <a:pt x="5385" y="4342"/>
                  </a:lnTo>
                  <a:cubicBezTo>
                    <a:pt x="5341" y="4324"/>
                    <a:pt x="5296" y="4306"/>
                    <a:pt x="5252" y="4284"/>
                  </a:cubicBezTo>
                  <a:cubicBezTo>
                    <a:pt x="5087" y="4208"/>
                    <a:pt x="4926" y="4110"/>
                    <a:pt x="4775" y="3994"/>
                  </a:cubicBezTo>
                  <a:cubicBezTo>
                    <a:pt x="4761" y="3985"/>
                    <a:pt x="4748" y="3972"/>
                    <a:pt x="4730" y="3963"/>
                  </a:cubicBezTo>
                  <a:close/>
                  <a:moveTo>
                    <a:pt x="3437" y="4302"/>
                  </a:moveTo>
                  <a:cubicBezTo>
                    <a:pt x="3451" y="4315"/>
                    <a:pt x="3464" y="4333"/>
                    <a:pt x="3477" y="4347"/>
                  </a:cubicBezTo>
                  <a:cubicBezTo>
                    <a:pt x="3446" y="4338"/>
                    <a:pt x="3415" y="4329"/>
                    <a:pt x="3379" y="4320"/>
                  </a:cubicBezTo>
                  <a:cubicBezTo>
                    <a:pt x="3393" y="4306"/>
                    <a:pt x="3415" y="4302"/>
                    <a:pt x="3437" y="4302"/>
                  </a:cubicBezTo>
                  <a:close/>
                  <a:moveTo>
                    <a:pt x="1672" y="3981"/>
                  </a:moveTo>
                  <a:cubicBezTo>
                    <a:pt x="1748" y="4043"/>
                    <a:pt x="1824" y="4106"/>
                    <a:pt x="1895" y="4168"/>
                  </a:cubicBezTo>
                  <a:lnTo>
                    <a:pt x="1890" y="4173"/>
                  </a:lnTo>
                  <a:cubicBezTo>
                    <a:pt x="1882" y="4195"/>
                    <a:pt x="1899" y="4213"/>
                    <a:pt x="1917" y="4213"/>
                  </a:cubicBezTo>
                  <a:cubicBezTo>
                    <a:pt x="1926" y="4213"/>
                    <a:pt x="1931" y="4213"/>
                    <a:pt x="1935" y="4208"/>
                  </a:cubicBezTo>
                  <a:cubicBezTo>
                    <a:pt x="1962" y="4235"/>
                    <a:pt x="1993" y="4262"/>
                    <a:pt x="2020" y="4289"/>
                  </a:cubicBezTo>
                  <a:lnTo>
                    <a:pt x="2029" y="4298"/>
                  </a:lnTo>
                  <a:cubicBezTo>
                    <a:pt x="1984" y="4306"/>
                    <a:pt x="1940" y="4320"/>
                    <a:pt x="1890" y="4329"/>
                  </a:cubicBezTo>
                  <a:cubicBezTo>
                    <a:pt x="1837" y="4342"/>
                    <a:pt x="1779" y="4355"/>
                    <a:pt x="1726" y="4364"/>
                  </a:cubicBezTo>
                  <a:cubicBezTo>
                    <a:pt x="1570" y="4324"/>
                    <a:pt x="1409" y="4275"/>
                    <a:pt x="1275" y="4177"/>
                  </a:cubicBezTo>
                  <a:cubicBezTo>
                    <a:pt x="1382" y="4070"/>
                    <a:pt x="1525" y="4017"/>
                    <a:pt x="1672" y="3981"/>
                  </a:cubicBezTo>
                  <a:close/>
                  <a:moveTo>
                    <a:pt x="4119" y="4182"/>
                  </a:moveTo>
                  <a:cubicBezTo>
                    <a:pt x="4213" y="4191"/>
                    <a:pt x="4307" y="4199"/>
                    <a:pt x="4400" y="4213"/>
                  </a:cubicBezTo>
                  <a:cubicBezTo>
                    <a:pt x="4489" y="4271"/>
                    <a:pt x="4579" y="4329"/>
                    <a:pt x="4663" y="4387"/>
                  </a:cubicBezTo>
                  <a:cubicBezTo>
                    <a:pt x="4485" y="4315"/>
                    <a:pt x="4302" y="4249"/>
                    <a:pt x="4119" y="4182"/>
                  </a:cubicBezTo>
                  <a:close/>
                  <a:moveTo>
                    <a:pt x="3362" y="4177"/>
                  </a:moveTo>
                  <a:cubicBezTo>
                    <a:pt x="3370" y="4199"/>
                    <a:pt x="3384" y="4226"/>
                    <a:pt x="3402" y="4249"/>
                  </a:cubicBezTo>
                  <a:cubicBezTo>
                    <a:pt x="3357" y="4257"/>
                    <a:pt x="3326" y="4284"/>
                    <a:pt x="3313" y="4329"/>
                  </a:cubicBezTo>
                  <a:cubicBezTo>
                    <a:pt x="3308" y="4347"/>
                    <a:pt x="3317" y="4360"/>
                    <a:pt x="3330" y="4364"/>
                  </a:cubicBezTo>
                  <a:cubicBezTo>
                    <a:pt x="3402" y="4387"/>
                    <a:pt x="3477" y="4405"/>
                    <a:pt x="3549" y="4427"/>
                  </a:cubicBezTo>
                  <a:cubicBezTo>
                    <a:pt x="3491" y="4418"/>
                    <a:pt x="3428" y="4418"/>
                    <a:pt x="3370" y="4413"/>
                  </a:cubicBezTo>
                  <a:lnTo>
                    <a:pt x="3232" y="4413"/>
                  </a:lnTo>
                  <a:cubicBezTo>
                    <a:pt x="3219" y="4413"/>
                    <a:pt x="3206" y="4409"/>
                    <a:pt x="3192" y="4409"/>
                  </a:cubicBezTo>
                  <a:cubicBezTo>
                    <a:pt x="3179" y="4405"/>
                    <a:pt x="3170" y="4405"/>
                    <a:pt x="3161" y="4400"/>
                  </a:cubicBezTo>
                  <a:lnTo>
                    <a:pt x="3139" y="4400"/>
                  </a:lnTo>
                  <a:cubicBezTo>
                    <a:pt x="3107" y="4400"/>
                    <a:pt x="3081" y="4396"/>
                    <a:pt x="3050" y="4387"/>
                  </a:cubicBezTo>
                  <a:cubicBezTo>
                    <a:pt x="2969" y="4369"/>
                    <a:pt x="2893" y="4342"/>
                    <a:pt x="2813" y="4315"/>
                  </a:cubicBezTo>
                  <a:cubicBezTo>
                    <a:pt x="2795" y="4298"/>
                    <a:pt x="2778" y="4280"/>
                    <a:pt x="2760" y="4262"/>
                  </a:cubicBezTo>
                  <a:cubicBezTo>
                    <a:pt x="2920" y="4199"/>
                    <a:pt x="3107" y="4191"/>
                    <a:pt x="3272" y="4182"/>
                  </a:cubicBezTo>
                  <a:cubicBezTo>
                    <a:pt x="3304" y="4177"/>
                    <a:pt x="3330" y="4177"/>
                    <a:pt x="3362" y="4177"/>
                  </a:cubicBezTo>
                  <a:close/>
                  <a:moveTo>
                    <a:pt x="3509" y="4302"/>
                  </a:moveTo>
                  <a:cubicBezTo>
                    <a:pt x="3549" y="4302"/>
                    <a:pt x="3593" y="4311"/>
                    <a:pt x="3633" y="4315"/>
                  </a:cubicBezTo>
                  <a:cubicBezTo>
                    <a:pt x="3732" y="4324"/>
                    <a:pt x="3834" y="4338"/>
                    <a:pt x="3932" y="4355"/>
                  </a:cubicBezTo>
                  <a:lnTo>
                    <a:pt x="3937" y="4355"/>
                  </a:lnTo>
                  <a:cubicBezTo>
                    <a:pt x="3914" y="4387"/>
                    <a:pt x="3883" y="4409"/>
                    <a:pt x="3843" y="4427"/>
                  </a:cubicBezTo>
                  <a:cubicBezTo>
                    <a:pt x="3834" y="4431"/>
                    <a:pt x="3821" y="4431"/>
                    <a:pt x="3812" y="4436"/>
                  </a:cubicBezTo>
                  <a:cubicBezTo>
                    <a:pt x="3736" y="4418"/>
                    <a:pt x="3665" y="4400"/>
                    <a:pt x="3589" y="4378"/>
                  </a:cubicBezTo>
                  <a:cubicBezTo>
                    <a:pt x="3562" y="4355"/>
                    <a:pt x="3535" y="4329"/>
                    <a:pt x="3509" y="4302"/>
                  </a:cubicBezTo>
                  <a:close/>
                  <a:moveTo>
                    <a:pt x="4525" y="4231"/>
                  </a:moveTo>
                  <a:cubicBezTo>
                    <a:pt x="4610" y="4240"/>
                    <a:pt x="4690" y="4257"/>
                    <a:pt x="4775" y="4271"/>
                  </a:cubicBezTo>
                  <a:cubicBezTo>
                    <a:pt x="4935" y="4329"/>
                    <a:pt x="5105" y="4369"/>
                    <a:pt x="5274" y="4387"/>
                  </a:cubicBezTo>
                  <a:cubicBezTo>
                    <a:pt x="5296" y="4396"/>
                    <a:pt x="5314" y="4400"/>
                    <a:pt x="5332" y="4405"/>
                  </a:cubicBezTo>
                  <a:cubicBezTo>
                    <a:pt x="5238" y="4413"/>
                    <a:pt x="5149" y="4418"/>
                    <a:pt x="5060" y="4427"/>
                  </a:cubicBezTo>
                  <a:cubicBezTo>
                    <a:pt x="4989" y="4431"/>
                    <a:pt x="4922" y="4436"/>
                    <a:pt x="4855" y="4436"/>
                  </a:cubicBezTo>
                  <a:cubicBezTo>
                    <a:pt x="4743" y="4369"/>
                    <a:pt x="4632" y="4302"/>
                    <a:pt x="4525" y="4231"/>
                  </a:cubicBezTo>
                  <a:close/>
                  <a:moveTo>
                    <a:pt x="7249" y="3999"/>
                  </a:moveTo>
                  <a:cubicBezTo>
                    <a:pt x="7258" y="4017"/>
                    <a:pt x="7271" y="4035"/>
                    <a:pt x="7280" y="4052"/>
                  </a:cubicBezTo>
                  <a:cubicBezTo>
                    <a:pt x="7276" y="4182"/>
                    <a:pt x="7258" y="4311"/>
                    <a:pt x="7222" y="4436"/>
                  </a:cubicBezTo>
                  <a:cubicBezTo>
                    <a:pt x="7160" y="4373"/>
                    <a:pt x="7102" y="4311"/>
                    <a:pt x="7039" y="4253"/>
                  </a:cubicBezTo>
                  <a:lnTo>
                    <a:pt x="6937" y="4150"/>
                  </a:lnTo>
                  <a:cubicBezTo>
                    <a:pt x="6950" y="4119"/>
                    <a:pt x="6955" y="4084"/>
                    <a:pt x="6959" y="4043"/>
                  </a:cubicBezTo>
                  <a:cubicBezTo>
                    <a:pt x="7026" y="4043"/>
                    <a:pt x="7097" y="4035"/>
                    <a:pt x="7164" y="4021"/>
                  </a:cubicBezTo>
                  <a:cubicBezTo>
                    <a:pt x="7191" y="4017"/>
                    <a:pt x="7218" y="4008"/>
                    <a:pt x="7249" y="3999"/>
                  </a:cubicBezTo>
                  <a:close/>
                  <a:moveTo>
                    <a:pt x="4035" y="4213"/>
                  </a:moveTo>
                  <a:cubicBezTo>
                    <a:pt x="4186" y="4262"/>
                    <a:pt x="4333" y="4320"/>
                    <a:pt x="4485" y="4373"/>
                  </a:cubicBezTo>
                  <a:cubicBezTo>
                    <a:pt x="4547" y="4400"/>
                    <a:pt x="4605" y="4422"/>
                    <a:pt x="4668" y="4449"/>
                  </a:cubicBezTo>
                  <a:lnTo>
                    <a:pt x="4641" y="4449"/>
                  </a:lnTo>
                  <a:cubicBezTo>
                    <a:pt x="4480" y="4405"/>
                    <a:pt x="4320" y="4369"/>
                    <a:pt x="4160" y="4338"/>
                  </a:cubicBezTo>
                  <a:cubicBezTo>
                    <a:pt x="4119" y="4320"/>
                    <a:pt x="4075" y="4298"/>
                    <a:pt x="4026" y="4275"/>
                  </a:cubicBezTo>
                  <a:cubicBezTo>
                    <a:pt x="4030" y="4262"/>
                    <a:pt x="4030" y="4249"/>
                    <a:pt x="4035" y="4235"/>
                  </a:cubicBezTo>
                  <a:cubicBezTo>
                    <a:pt x="4035" y="4226"/>
                    <a:pt x="4035" y="4222"/>
                    <a:pt x="4035" y="4213"/>
                  </a:cubicBezTo>
                  <a:close/>
                  <a:moveTo>
                    <a:pt x="3995" y="4373"/>
                  </a:moveTo>
                  <a:cubicBezTo>
                    <a:pt x="4075" y="4400"/>
                    <a:pt x="4155" y="4422"/>
                    <a:pt x="4235" y="4445"/>
                  </a:cubicBezTo>
                  <a:cubicBezTo>
                    <a:pt x="4244" y="4449"/>
                    <a:pt x="4258" y="4454"/>
                    <a:pt x="4266" y="4458"/>
                  </a:cubicBezTo>
                  <a:lnTo>
                    <a:pt x="3910" y="4458"/>
                  </a:lnTo>
                  <a:cubicBezTo>
                    <a:pt x="3923" y="4449"/>
                    <a:pt x="3937" y="4440"/>
                    <a:pt x="3950" y="4431"/>
                  </a:cubicBezTo>
                  <a:cubicBezTo>
                    <a:pt x="3968" y="4413"/>
                    <a:pt x="3981" y="4396"/>
                    <a:pt x="3995" y="4373"/>
                  </a:cubicBezTo>
                  <a:close/>
                  <a:moveTo>
                    <a:pt x="1538" y="3963"/>
                  </a:moveTo>
                  <a:cubicBezTo>
                    <a:pt x="1512" y="3972"/>
                    <a:pt x="1485" y="3981"/>
                    <a:pt x="1458" y="3994"/>
                  </a:cubicBezTo>
                  <a:cubicBezTo>
                    <a:pt x="1369" y="4030"/>
                    <a:pt x="1280" y="4084"/>
                    <a:pt x="1213" y="4164"/>
                  </a:cubicBezTo>
                  <a:cubicBezTo>
                    <a:pt x="1204" y="4173"/>
                    <a:pt x="1200" y="4191"/>
                    <a:pt x="1213" y="4199"/>
                  </a:cubicBezTo>
                  <a:cubicBezTo>
                    <a:pt x="1329" y="4293"/>
                    <a:pt x="1467" y="4347"/>
                    <a:pt x="1610" y="4391"/>
                  </a:cubicBezTo>
                  <a:cubicBezTo>
                    <a:pt x="1445" y="4422"/>
                    <a:pt x="1280" y="4449"/>
                    <a:pt x="1115" y="4476"/>
                  </a:cubicBezTo>
                  <a:cubicBezTo>
                    <a:pt x="999" y="4338"/>
                    <a:pt x="892" y="4186"/>
                    <a:pt x="807" y="4026"/>
                  </a:cubicBezTo>
                  <a:cubicBezTo>
                    <a:pt x="838" y="4021"/>
                    <a:pt x="874" y="4012"/>
                    <a:pt x="910" y="4008"/>
                  </a:cubicBezTo>
                  <a:cubicBezTo>
                    <a:pt x="1066" y="3981"/>
                    <a:pt x="1222" y="3972"/>
                    <a:pt x="1378" y="3963"/>
                  </a:cubicBezTo>
                  <a:close/>
                  <a:moveTo>
                    <a:pt x="2078" y="4342"/>
                  </a:moveTo>
                  <a:cubicBezTo>
                    <a:pt x="2122" y="4387"/>
                    <a:pt x="2171" y="4436"/>
                    <a:pt x="2216" y="4480"/>
                  </a:cubicBezTo>
                  <a:cubicBezTo>
                    <a:pt x="2091" y="4458"/>
                    <a:pt x="1966" y="4427"/>
                    <a:pt x="1846" y="4396"/>
                  </a:cubicBezTo>
                  <a:cubicBezTo>
                    <a:pt x="1886" y="4387"/>
                    <a:pt x="1931" y="4378"/>
                    <a:pt x="1975" y="4369"/>
                  </a:cubicBezTo>
                  <a:cubicBezTo>
                    <a:pt x="2011" y="4360"/>
                    <a:pt x="2042" y="4351"/>
                    <a:pt x="2078" y="4342"/>
                  </a:cubicBezTo>
                  <a:close/>
                  <a:moveTo>
                    <a:pt x="749" y="4039"/>
                  </a:moveTo>
                  <a:cubicBezTo>
                    <a:pt x="763" y="4066"/>
                    <a:pt x="772" y="4084"/>
                    <a:pt x="785" y="4106"/>
                  </a:cubicBezTo>
                  <a:cubicBezTo>
                    <a:pt x="856" y="4231"/>
                    <a:pt x="941" y="4351"/>
                    <a:pt x="1030" y="4462"/>
                  </a:cubicBezTo>
                  <a:cubicBezTo>
                    <a:pt x="1035" y="4467"/>
                    <a:pt x="1043" y="4476"/>
                    <a:pt x="1048" y="4485"/>
                  </a:cubicBezTo>
                  <a:cubicBezTo>
                    <a:pt x="1030" y="4485"/>
                    <a:pt x="1012" y="4489"/>
                    <a:pt x="994" y="4494"/>
                  </a:cubicBezTo>
                  <a:cubicBezTo>
                    <a:pt x="901" y="4503"/>
                    <a:pt x="807" y="4512"/>
                    <a:pt x="714" y="4512"/>
                  </a:cubicBezTo>
                  <a:cubicBezTo>
                    <a:pt x="531" y="4512"/>
                    <a:pt x="353" y="4480"/>
                    <a:pt x="192" y="4396"/>
                  </a:cubicBezTo>
                  <a:lnTo>
                    <a:pt x="179" y="4378"/>
                  </a:lnTo>
                  <a:cubicBezTo>
                    <a:pt x="321" y="4199"/>
                    <a:pt x="531" y="4097"/>
                    <a:pt x="749" y="4039"/>
                  </a:cubicBezTo>
                  <a:close/>
                  <a:moveTo>
                    <a:pt x="4351" y="4512"/>
                  </a:moveTo>
                  <a:cubicBezTo>
                    <a:pt x="4378" y="4529"/>
                    <a:pt x="4400" y="4547"/>
                    <a:pt x="4423" y="4561"/>
                  </a:cubicBezTo>
                  <a:cubicBezTo>
                    <a:pt x="4338" y="4547"/>
                    <a:pt x="4253" y="4534"/>
                    <a:pt x="4168" y="4516"/>
                  </a:cubicBezTo>
                  <a:lnTo>
                    <a:pt x="4280" y="4516"/>
                  </a:lnTo>
                  <a:cubicBezTo>
                    <a:pt x="4307" y="4516"/>
                    <a:pt x="4329" y="4512"/>
                    <a:pt x="4351" y="4512"/>
                  </a:cubicBezTo>
                  <a:close/>
                  <a:moveTo>
                    <a:pt x="3674" y="4512"/>
                  </a:moveTo>
                  <a:cubicBezTo>
                    <a:pt x="3705" y="4538"/>
                    <a:pt x="3736" y="4556"/>
                    <a:pt x="3767" y="4578"/>
                  </a:cubicBezTo>
                  <a:lnTo>
                    <a:pt x="3754" y="4574"/>
                  </a:lnTo>
                  <a:cubicBezTo>
                    <a:pt x="3696" y="4556"/>
                    <a:pt x="3633" y="4538"/>
                    <a:pt x="3571" y="4520"/>
                  </a:cubicBezTo>
                  <a:cubicBezTo>
                    <a:pt x="3607" y="4520"/>
                    <a:pt x="3638" y="4516"/>
                    <a:pt x="3674" y="4512"/>
                  </a:cubicBezTo>
                  <a:close/>
                  <a:moveTo>
                    <a:pt x="6892" y="4235"/>
                  </a:moveTo>
                  <a:cubicBezTo>
                    <a:pt x="6897" y="4275"/>
                    <a:pt x="6901" y="4311"/>
                    <a:pt x="6906" y="4351"/>
                  </a:cubicBezTo>
                  <a:cubicBezTo>
                    <a:pt x="6910" y="4427"/>
                    <a:pt x="6914" y="4503"/>
                    <a:pt x="6910" y="4578"/>
                  </a:cubicBezTo>
                  <a:lnTo>
                    <a:pt x="6906" y="4592"/>
                  </a:lnTo>
                  <a:cubicBezTo>
                    <a:pt x="6834" y="4543"/>
                    <a:pt x="6772" y="4480"/>
                    <a:pt x="6714" y="4413"/>
                  </a:cubicBezTo>
                  <a:cubicBezTo>
                    <a:pt x="6763" y="4382"/>
                    <a:pt x="6807" y="4347"/>
                    <a:pt x="6843" y="4302"/>
                  </a:cubicBezTo>
                  <a:cubicBezTo>
                    <a:pt x="6861" y="4284"/>
                    <a:pt x="6879" y="4262"/>
                    <a:pt x="6892" y="4235"/>
                  </a:cubicBezTo>
                  <a:close/>
                  <a:moveTo>
                    <a:pt x="5457" y="4449"/>
                  </a:moveTo>
                  <a:cubicBezTo>
                    <a:pt x="5488" y="4458"/>
                    <a:pt x="5519" y="4467"/>
                    <a:pt x="5546" y="4480"/>
                  </a:cubicBezTo>
                  <a:cubicBezTo>
                    <a:pt x="5626" y="4512"/>
                    <a:pt x="5706" y="4556"/>
                    <a:pt x="5778" y="4605"/>
                  </a:cubicBezTo>
                  <a:lnTo>
                    <a:pt x="5724" y="4605"/>
                  </a:lnTo>
                  <a:cubicBezTo>
                    <a:pt x="5537" y="4605"/>
                    <a:pt x="5354" y="4587"/>
                    <a:pt x="5167" y="4565"/>
                  </a:cubicBezTo>
                  <a:cubicBezTo>
                    <a:pt x="5131" y="4561"/>
                    <a:pt x="5100" y="4556"/>
                    <a:pt x="5064" y="4552"/>
                  </a:cubicBezTo>
                  <a:cubicBezTo>
                    <a:pt x="5038" y="4538"/>
                    <a:pt x="5011" y="4529"/>
                    <a:pt x="4980" y="4516"/>
                  </a:cubicBezTo>
                  <a:cubicBezTo>
                    <a:pt x="4966" y="4507"/>
                    <a:pt x="4953" y="4498"/>
                    <a:pt x="4940" y="4489"/>
                  </a:cubicBezTo>
                  <a:cubicBezTo>
                    <a:pt x="5006" y="4485"/>
                    <a:pt x="5078" y="4480"/>
                    <a:pt x="5145" y="4476"/>
                  </a:cubicBezTo>
                  <a:cubicBezTo>
                    <a:pt x="5252" y="4467"/>
                    <a:pt x="5354" y="4458"/>
                    <a:pt x="5457" y="4449"/>
                  </a:cubicBezTo>
                  <a:close/>
                  <a:moveTo>
                    <a:pt x="3776" y="4516"/>
                  </a:moveTo>
                  <a:lnTo>
                    <a:pt x="3776" y="4516"/>
                  </a:lnTo>
                  <a:cubicBezTo>
                    <a:pt x="3821" y="4525"/>
                    <a:pt x="3870" y="4538"/>
                    <a:pt x="3914" y="4552"/>
                  </a:cubicBezTo>
                  <a:cubicBezTo>
                    <a:pt x="3959" y="4569"/>
                    <a:pt x="4008" y="4587"/>
                    <a:pt x="4053" y="4610"/>
                  </a:cubicBezTo>
                  <a:cubicBezTo>
                    <a:pt x="4026" y="4623"/>
                    <a:pt x="3995" y="4632"/>
                    <a:pt x="3963" y="4636"/>
                  </a:cubicBezTo>
                  <a:cubicBezTo>
                    <a:pt x="3901" y="4596"/>
                    <a:pt x="3839" y="4556"/>
                    <a:pt x="3776" y="4516"/>
                  </a:cubicBezTo>
                  <a:close/>
                  <a:moveTo>
                    <a:pt x="3143" y="4467"/>
                  </a:moveTo>
                  <a:cubicBezTo>
                    <a:pt x="3170" y="4476"/>
                    <a:pt x="3201" y="4485"/>
                    <a:pt x="3232" y="4489"/>
                  </a:cubicBezTo>
                  <a:cubicBezTo>
                    <a:pt x="3259" y="4494"/>
                    <a:pt x="3281" y="4498"/>
                    <a:pt x="3308" y="4498"/>
                  </a:cubicBezTo>
                  <a:cubicBezTo>
                    <a:pt x="3460" y="4543"/>
                    <a:pt x="3611" y="4592"/>
                    <a:pt x="3767" y="4636"/>
                  </a:cubicBezTo>
                  <a:cubicBezTo>
                    <a:pt x="3732" y="4641"/>
                    <a:pt x="3696" y="4641"/>
                    <a:pt x="3656" y="4641"/>
                  </a:cubicBezTo>
                  <a:cubicBezTo>
                    <a:pt x="3620" y="4641"/>
                    <a:pt x="3584" y="4641"/>
                    <a:pt x="3549" y="4636"/>
                  </a:cubicBezTo>
                  <a:cubicBezTo>
                    <a:pt x="3393" y="4636"/>
                    <a:pt x="3241" y="4623"/>
                    <a:pt x="3085" y="4610"/>
                  </a:cubicBezTo>
                  <a:cubicBezTo>
                    <a:pt x="3050" y="4565"/>
                    <a:pt x="3009" y="4520"/>
                    <a:pt x="2969" y="4476"/>
                  </a:cubicBezTo>
                  <a:cubicBezTo>
                    <a:pt x="3027" y="4471"/>
                    <a:pt x="3085" y="4471"/>
                    <a:pt x="3143" y="4467"/>
                  </a:cubicBezTo>
                  <a:close/>
                  <a:moveTo>
                    <a:pt x="4507" y="4512"/>
                  </a:moveTo>
                  <a:cubicBezTo>
                    <a:pt x="4530" y="4516"/>
                    <a:pt x="4552" y="4520"/>
                    <a:pt x="4579" y="4525"/>
                  </a:cubicBezTo>
                  <a:cubicBezTo>
                    <a:pt x="4694" y="4552"/>
                    <a:pt x="4810" y="4569"/>
                    <a:pt x="4926" y="4587"/>
                  </a:cubicBezTo>
                  <a:cubicBezTo>
                    <a:pt x="4980" y="4605"/>
                    <a:pt x="5029" y="4623"/>
                    <a:pt x="5078" y="4641"/>
                  </a:cubicBezTo>
                  <a:cubicBezTo>
                    <a:pt x="5091" y="4645"/>
                    <a:pt x="5100" y="4654"/>
                    <a:pt x="5113" y="4659"/>
                  </a:cubicBezTo>
                  <a:cubicBezTo>
                    <a:pt x="4922" y="4636"/>
                    <a:pt x="4735" y="4614"/>
                    <a:pt x="4547" y="4583"/>
                  </a:cubicBezTo>
                  <a:cubicBezTo>
                    <a:pt x="4516" y="4556"/>
                    <a:pt x="4485" y="4534"/>
                    <a:pt x="4454" y="4512"/>
                  </a:cubicBezTo>
                  <a:close/>
                  <a:moveTo>
                    <a:pt x="6950" y="4244"/>
                  </a:moveTo>
                  <a:lnTo>
                    <a:pt x="7133" y="4422"/>
                  </a:lnTo>
                  <a:cubicBezTo>
                    <a:pt x="7155" y="4445"/>
                    <a:pt x="7182" y="4471"/>
                    <a:pt x="7204" y="4494"/>
                  </a:cubicBezTo>
                  <a:cubicBezTo>
                    <a:pt x="7200" y="4516"/>
                    <a:pt x="7195" y="4534"/>
                    <a:pt x="7186" y="4556"/>
                  </a:cubicBezTo>
                  <a:cubicBezTo>
                    <a:pt x="7169" y="4605"/>
                    <a:pt x="7151" y="4654"/>
                    <a:pt x="7128" y="4699"/>
                  </a:cubicBezTo>
                  <a:cubicBezTo>
                    <a:pt x="7066" y="4681"/>
                    <a:pt x="7008" y="4654"/>
                    <a:pt x="6959" y="4627"/>
                  </a:cubicBezTo>
                  <a:cubicBezTo>
                    <a:pt x="6968" y="4583"/>
                    <a:pt x="6968" y="4534"/>
                    <a:pt x="6968" y="4494"/>
                  </a:cubicBezTo>
                  <a:cubicBezTo>
                    <a:pt x="6968" y="4409"/>
                    <a:pt x="6959" y="4324"/>
                    <a:pt x="6950" y="4244"/>
                  </a:cubicBezTo>
                  <a:close/>
                  <a:moveTo>
                    <a:pt x="5243" y="4632"/>
                  </a:moveTo>
                  <a:cubicBezTo>
                    <a:pt x="5345" y="4641"/>
                    <a:pt x="5452" y="4650"/>
                    <a:pt x="5559" y="4654"/>
                  </a:cubicBezTo>
                  <a:cubicBezTo>
                    <a:pt x="5613" y="4659"/>
                    <a:pt x="5666" y="4659"/>
                    <a:pt x="5724" y="4659"/>
                  </a:cubicBezTo>
                  <a:lnTo>
                    <a:pt x="5849" y="4659"/>
                  </a:lnTo>
                  <a:cubicBezTo>
                    <a:pt x="5871" y="4676"/>
                    <a:pt x="5898" y="4699"/>
                    <a:pt x="5916" y="4721"/>
                  </a:cubicBezTo>
                  <a:cubicBezTo>
                    <a:pt x="5755" y="4717"/>
                    <a:pt x="5595" y="4703"/>
                    <a:pt x="5434" y="4690"/>
                  </a:cubicBezTo>
                  <a:cubicBezTo>
                    <a:pt x="5412" y="4685"/>
                    <a:pt x="5390" y="4685"/>
                    <a:pt x="5372" y="4685"/>
                  </a:cubicBezTo>
                  <a:cubicBezTo>
                    <a:pt x="5350" y="4676"/>
                    <a:pt x="5332" y="4668"/>
                    <a:pt x="5310" y="4663"/>
                  </a:cubicBezTo>
                  <a:cubicBezTo>
                    <a:pt x="5287" y="4650"/>
                    <a:pt x="5265" y="4641"/>
                    <a:pt x="5243" y="4632"/>
                  </a:cubicBezTo>
                  <a:close/>
                  <a:moveTo>
                    <a:pt x="4053" y="4547"/>
                  </a:moveTo>
                  <a:cubicBezTo>
                    <a:pt x="4209" y="4583"/>
                    <a:pt x="4360" y="4610"/>
                    <a:pt x="4516" y="4636"/>
                  </a:cubicBezTo>
                  <a:cubicBezTo>
                    <a:pt x="4556" y="4668"/>
                    <a:pt x="4596" y="4703"/>
                    <a:pt x="4636" y="4743"/>
                  </a:cubicBezTo>
                  <a:cubicBezTo>
                    <a:pt x="4521" y="4743"/>
                    <a:pt x="4409" y="4748"/>
                    <a:pt x="4298" y="4757"/>
                  </a:cubicBezTo>
                  <a:cubicBezTo>
                    <a:pt x="4217" y="4725"/>
                    <a:pt x="4133" y="4699"/>
                    <a:pt x="4053" y="4672"/>
                  </a:cubicBezTo>
                  <a:cubicBezTo>
                    <a:pt x="4079" y="4659"/>
                    <a:pt x="4102" y="4641"/>
                    <a:pt x="4124" y="4614"/>
                  </a:cubicBezTo>
                  <a:cubicBezTo>
                    <a:pt x="4128" y="4601"/>
                    <a:pt x="4124" y="4583"/>
                    <a:pt x="4110" y="4574"/>
                  </a:cubicBezTo>
                  <a:cubicBezTo>
                    <a:pt x="4093" y="4565"/>
                    <a:pt x="4070" y="4556"/>
                    <a:pt x="4053" y="4547"/>
                  </a:cubicBezTo>
                  <a:close/>
                  <a:moveTo>
                    <a:pt x="4628" y="4650"/>
                  </a:moveTo>
                  <a:lnTo>
                    <a:pt x="4628" y="4650"/>
                  </a:lnTo>
                  <a:cubicBezTo>
                    <a:pt x="4654" y="4654"/>
                    <a:pt x="4681" y="4663"/>
                    <a:pt x="4708" y="4663"/>
                  </a:cubicBezTo>
                  <a:cubicBezTo>
                    <a:pt x="4882" y="4690"/>
                    <a:pt x="5056" y="4708"/>
                    <a:pt x="5225" y="4725"/>
                  </a:cubicBezTo>
                  <a:cubicBezTo>
                    <a:pt x="5261" y="4743"/>
                    <a:pt x="5292" y="4761"/>
                    <a:pt x="5323" y="4779"/>
                  </a:cubicBezTo>
                  <a:cubicBezTo>
                    <a:pt x="5207" y="4766"/>
                    <a:pt x="5087" y="4757"/>
                    <a:pt x="4966" y="4748"/>
                  </a:cubicBezTo>
                  <a:cubicBezTo>
                    <a:pt x="4882" y="4743"/>
                    <a:pt x="4797" y="4743"/>
                    <a:pt x="4717" y="4743"/>
                  </a:cubicBezTo>
                  <a:cubicBezTo>
                    <a:pt x="4686" y="4712"/>
                    <a:pt x="4659" y="4681"/>
                    <a:pt x="4628" y="4650"/>
                  </a:cubicBezTo>
                  <a:close/>
                  <a:moveTo>
                    <a:pt x="1726" y="4422"/>
                  </a:moveTo>
                  <a:cubicBezTo>
                    <a:pt x="1868" y="4462"/>
                    <a:pt x="2011" y="4498"/>
                    <a:pt x="2153" y="4529"/>
                  </a:cubicBezTo>
                  <a:cubicBezTo>
                    <a:pt x="2015" y="4556"/>
                    <a:pt x="1877" y="4592"/>
                    <a:pt x="1743" y="4636"/>
                  </a:cubicBezTo>
                  <a:cubicBezTo>
                    <a:pt x="1676" y="4654"/>
                    <a:pt x="1605" y="4685"/>
                    <a:pt x="1543" y="4721"/>
                  </a:cubicBezTo>
                  <a:cubicBezTo>
                    <a:pt x="1538" y="4708"/>
                    <a:pt x="1538" y="4699"/>
                    <a:pt x="1534" y="4685"/>
                  </a:cubicBezTo>
                  <a:cubicBezTo>
                    <a:pt x="1529" y="4672"/>
                    <a:pt x="1520" y="4663"/>
                    <a:pt x="1507" y="4663"/>
                  </a:cubicBezTo>
                  <a:cubicBezTo>
                    <a:pt x="1489" y="4663"/>
                    <a:pt x="1476" y="4676"/>
                    <a:pt x="1480" y="4699"/>
                  </a:cubicBezTo>
                  <a:cubicBezTo>
                    <a:pt x="1485" y="4717"/>
                    <a:pt x="1489" y="4734"/>
                    <a:pt x="1494" y="4752"/>
                  </a:cubicBezTo>
                  <a:cubicBezTo>
                    <a:pt x="1476" y="4766"/>
                    <a:pt x="1454" y="4779"/>
                    <a:pt x="1440" y="4792"/>
                  </a:cubicBezTo>
                  <a:cubicBezTo>
                    <a:pt x="1338" y="4712"/>
                    <a:pt x="1244" y="4619"/>
                    <a:pt x="1159" y="4525"/>
                  </a:cubicBezTo>
                  <a:cubicBezTo>
                    <a:pt x="1347" y="4498"/>
                    <a:pt x="1538" y="4462"/>
                    <a:pt x="1726" y="4422"/>
                  </a:cubicBezTo>
                  <a:close/>
                  <a:moveTo>
                    <a:pt x="3963" y="1855"/>
                  </a:moveTo>
                  <a:cubicBezTo>
                    <a:pt x="3928" y="1855"/>
                    <a:pt x="3888" y="1859"/>
                    <a:pt x="3852" y="1859"/>
                  </a:cubicBezTo>
                  <a:cubicBezTo>
                    <a:pt x="3798" y="1877"/>
                    <a:pt x="3745" y="1899"/>
                    <a:pt x="3691" y="1922"/>
                  </a:cubicBezTo>
                  <a:cubicBezTo>
                    <a:pt x="3669" y="1908"/>
                    <a:pt x="3647" y="1895"/>
                    <a:pt x="3625" y="1881"/>
                  </a:cubicBezTo>
                  <a:cubicBezTo>
                    <a:pt x="3593" y="1890"/>
                    <a:pt x="3558" y="1895"/>
                    <a:pt x="3526" y="1904"/>
                  </a:cubicBezTo>
                  <a:cubicBezTo>
                    <a:pt x="3522" y="1913"/>
                    <a:pt x="3522" y="1917"/>
                    <a:pt x="3522" y="1922"/>
                  </a:cubicBezTo>
                  <a:cubicBezTo>
                    <a:pt x="3513" y="1917"/>
                    <a:pt x="3504" y="1917"/>
                    <a:pt x="3495" y="1913"/>
                  </a:cubicBezTo>
                  <a:cubicBezTo>
                    <a:pt x="3469" y="1922"/>
                    <a:pt x="3437" y="1930"/>
                    <a:pt x="3411" y="1944"/>
                  </a:cubicBezTo>
                  <a:cubicBezTo>
                    <a:pt x="3442" y="1953"/>
                    <a:pt x="3473" y="1962"/>
                    <a:pt x="3504" y="1975"/>
                  </a:cubicBezTo>
                  <a:cubicBezTo>
                    <a:pt x="3504" y="1984"/>
                    <a:pt x="3500" y="1988"/>
                    <a:pt x="3500" y="1997"/>
                  </a:cubicBezTo>
                  <a:cubicBezTo>
                    <a:pt x="3299" y="2078"/>
                    <a:pt x="3107" y="2167"/>
                    <a:pt x="2920" y="2278"/>
                  </a:cubicBezTo>
                  <a:cubicBezTo>
                    <a:pt x="2889" y="2314"/>
                    <a:pt x="2858" y="2349"/>
                    <a:pt x="2827" y="2390"/>
                  </a:cubicBezTo>
                  <a:cubicBezTo>
                    <a:pt x="2822" y="2394"/>
                    <a:pt x="2818" y="2399"/>
                    <a:pt x="2813" y="2407"/>
                  </a:cubicBezTo>
                  <a:cubicBezTo>
                    <a:pt x="2818" y="2403"/>
                    <a:pt x="2822" y="2403"/>
                    <a:pt x="2822" y="2399"/>
                  </a:cubicBezTo>
                  <a:cubicBezTo>
                    <a:pt x="2876" y="2439"/>
                    <a:pt x="2929" y="2479"/>
                    <a:pt x="2983" y="2514"/>
                  </a:cubicBezTo>
                  <a:cubicBezTo>
                    <a:pt x="2992" y="2550"/>
                    <a:pt x="3009" y="2581"/>
                    <a:pt x="3032" y="2608"/>
                  </a:cubicBezTo>
                  <a:cubicBezTo>
                    <a:pt x="2916" y="2617"/>
                    <a:pt x="2800" y="2617"/>
                    <a:pt x="2680" y="2617"/>
                  </a:cubicBezTo>
                  <a:cubicBezTo>
                    <a:pt x="2671" y="2639"/>
                    <a:pt x="2662" y="2657"/>
                    <a:pt x="2653" y="2675"/>
                  </a:cubicBezTo>
                  <a:lnTo>
                    <a:pt x="2675" y="2675"/>
                  </a:lnTo>
                  <a:cubicBezTo>
                    <a:pt x="2809" y="2675"/>
                    <a:pt x="2947" y="2670"/>
                    <a:pt x="3085" y="2666"/>
                  </a:cubicBezTo>
                  <a:lnTo>
                    <a:pt x="3090" y="2670"/>
                  </a:lnTo>
                  <a:lnTo>
                    <a:pt x="3099" y="2679"/>
                  </a:lnTo>
                  <a:cubicBezTo>
                    <a:pt x="2956" y="2684"/>
                    <a:pt x="2809" y="2688"/>
                    <a:pt x="2666" y="2688"/>
                  </a:cubicBezTo>
                  <a:lnTo>
                    <a:pt x="2648" y="2688"/>
                  </a:lnTo>
                  <a:cubicBezTo>
                    <a:pt x="2639" y="2706"/>
                    <a:pt x="2630" y="2728"/>
                    <a:pt x="2622" y="2746"/>
                  </a:cubicBezTo>
                  <a:lnTo>
                    <a:pt x="2666" y="2746"/>
                  </a:lnTo>
                  <a:cubicBezTo>
                    <a:pt x="2813" y="2746"/>
                    <a:pt x="2956" y="2742"/>
                    <a:pt x="3103" y="2733"/>
                  </a:cubicBezTo>
                  <a:lnTo>
                    <a:pt x="3103" y="2733"/>
                  </a:lnTo>
                  <a:cubicBezTo>
                    <a:pt x="3041" y="2782"/>
                    <a:pt x="2978" y="2835"/>
                    <a:pt x="2920" y="2889"/>
                  </a:cubicBezTo>
                  <a:cubicBezTo>
                    <a:pt x="2907" y="2902"/>
                    <a:pt x="2898" y="2916"/>
                    <a:pt x="2885" y="2925"/>
                  </a:cubicBezTo>
                  <a:cubicBezTo>
                    <a:pt x="2822" y="2938"/>
                    <a:pt x="2760" y="2947"/>
                    <a:pt x="2697" y="2956"/>
                  </a:cubicBezTo>
                  <a:cubicBezTo>
                    <a:pt x="2653" y="2938"/>
                    <a:pt x="2608" y="2920"/>
                    <a:pt x="2564" y="2902"/>
                  </a:cubicBezTo>
                  <a:cubicBezTo>
                    <a:pt x="2550" y="2947"/>
                    <a:pt x="2537" y="2991"/>
                    <a:pt x="2523" y="3040"/>
                  </a:cubicBezTo>
                  <a:cubicBezTo>
                    <a:pt x="2577" y="3032"/>
                    <a:pt x="2630" y="3027"/>
                    <a:pt x="2680" y="3018"/>
                  </a:cubicBezTo>
                  <a:cubicBezTo>
                    <a:pt x="2688" y="3018"/>
                    <a:pt x="2697" y="3023"/>
                    <a:pt x="2702" y="3023"/>
                  </a:cubicBezTo>
                  <a:cubicBezTo>
                    <a:pt x="2720" y="3032"/>
                    <a:pt x="2737" y="3040"/>
                    <a:pt x="2760" y="3049"/>
                  </a:cubicBezTo>
                  <a:cubicBezTo>
                    <a:pt x="2724" y="3081"/>
                    <a:pt x="2688" y="3116"/>
                    <a:pt x="2657" y="3152"/>
                  </a:cubicBezTo>
                  <a:cubicBezTo>
                    <a:pt x="2630" y="3147"/>
                    <a:pt x="2604" y="3143"/>
                    <a:pt x="2577" y="3143"/>
                  </a:cubicBezTo>
                  <a:cubicBezTo>
                    <a:pt x="2555" y="3130"/>
                    <a:pt x="2532" y="3121"/>
                    <a:pt x="2510" y="3112"/>
                  </a:cubicBezTo>
                  <a:cubicBezTo>
                    <a:pt x="2501" y="3147"/>
                    <a:pt x="2492" y="3188"/>
                    <a:pt x="2488" y="3228"/>
                  </a:cubicBezTo>
                  <a:cubicBezTo>
                    <a:pt x="2523" y="3223"/>
                    <a:pt x="2555" y="3223"/>
                    <a:pt x="2590" y="3219"/>
                  </a:cubicBezTo>
                  <a:lnTo>
                    <a:pt x="2590" y="3219"/>
                  </a:lnTo>
                  <a:cubicBezTo>
                    <a:pt x="2564" y="3250"/>
                    <a:pt x="2537" y="3277"/>
                    <a:pt x="2510" y="3308"/>
                  </a:cubicBezTo>
                  <a:lnTo>
                    <a:pt x="2479" y="3308"/>
                  </a:lnTo>
                  <a:cubicBezTo>
                    <a:pt x="2474" y="3348"/>
                    <a:pt x="2474" y="3388"/>
                    <a:pt x="2474" y="3428"/>
                  </a:cubicBezTo>
                  <a:cubicBezTo>
                    <a:pt x="2474" y="3428"/>
                    <a:pt x="2479" y="3424"/>
                    <a:pt x="2483" y="3419"/>
                  </a:cubicBezTo>
                  <a:cubicBezTo>
                    <a:pt x="2573" y="3437"/>
                    <a:pt x="2666" y="3446"/>
                    <a:pt x="2755" y="3446"/>
                  </a:cubicBezTo>
                  <a:cubicBezTo>
                    <a:pt x="2831" y="3446"/>
                    <a:pt x="2902" y="3442"/>
                    <a:pt x="2974" y="3433"/>
                  </a:cubicBezTo>
                  <a:cubicBezTo>
                    <a:pt x="3063" y="3424"/>
                    <a:pt x="3152" y="3406"/>
                    <a:pt x="3241" y="3388"/>
                  </a:cubicBezTo>
                  <a:cubicBezTo>
                    <a:pt x="3295" y="3397"/>
                    <a:pt x="3353" y="3397"/>
                    <a:pt x="3406" y="3397"/>
                  </a:cubicBezTo>
                  <a:cubicBezTo>
                    <a:pt x="3415" y="3419"/>
                    <a:pt x="3424" y="3437"/>
                    <a:pt x="3428" y="3459"/>
                  </a:cubicBezTo>
                  <a:cubicBezTo>
                    <a:pt x="3415" y="3464"/>
                    <a:pt x="3402" y="3473"/>
                    <a:pt x="3388" y="3477"/>
                  </a:cubicBezTo>
                  <a:cubicBezTo>
                    <a:pt x="3103" y="3611"/>
                    <a:pt x="2804" y="3709"/>
                    <a:pt x="2492" y="3772"/>
                  </a:cubicBezTo>
                  <a:cubicBezTo>
                    <a:pt x="2501" y="3807"/>
                    <a:pt x="2506" y="3838"/>
                    <a:pt x="2515" y="3870"/>
                  </a:cubicBezTo>
                  <a:lnTo>
                    <a:pt x="2871" y="3870"/>
                  </a:lnTo>
                  <a:cubicBezTo>
                    <a:pt x="2893" y="3901"/>
                    <a:pt x="2925" y="3932"/>
                    <a:pt x="2960" y="3959"/>
                  </a:cubicBezTo>
                  <a:cubicBezTo>
                    <a:pt x="2938" y="3968"/>
                    <a:pt x="2916" y="3977"/>
                    <a:pt x="2893" y="3990"/>
                  </a:cubicBezTo>
                  <a:cubicBezTo>
                    <a:pt x="2773" y="3972"/>
                    <a:pt x="2653" y="3954"/>
                    <a:pt x="2532" y="3945"/>
                  </a:cubicBezTo>
                  <a:lnTo>
                    <a:pt x="2532" y="3945"/>
                  </a:lnTo>
                  <a:cubicBezTo>
                    <a:pt x="2541" y="3977"/>
                    <a:pt x="2550" y="4008"/>
                    <a:pt x="2559" y="4035"/>
                  </a:cubicBezTo>
                  <a:cubicBezTo>
                    <a:pt x="2617" y="4048"/>
                    <a:pt x="2671" y="4057"/>
                    <a:pt x="2729" y="4066"/>
                  </a:cubicBezTo>
                  <a:cubicBezTo>
                    <a:pt x="2688" y="4084"/>
                    <a:pt x="2648" y="4101"/>
                    <a:pt x="2604" y="4115"/>
                  </a:cubicBezTo>
                  <a:cubicBezTo>
                    <a:pt x="2595" y="4110"/>
                    <a:pt x="2590" y="4101"/>
                    <a:pt x="2581" y="4092"/>
                  </a:cubicBezTo>
                  <a:lnTo>
                    <a:pt x="2581" y="4092"/>
                  </a:lnTo>
                  <a:cubicBezTo>
                    <a:pt x="2599" y="4137"/>
                    <a:pt x="2617" y="4182"/>
                    <a:pt x="2639" y="4226"/>
                  </a:cubicBezTo>
                  <a:cubicBezTo>
                    <a:pt x="2648" y="4235"/>
                    <a:pt x="2653" y="4240"/>
                    <a:pt x="2662" y="4249"/>
                  </a:cubicBezTo>
                  <a:lnTo>
                    <a:pt x="2653" y="4253"/>
                  </a:lnTo>
                  <a:cubicBezTo>
                    <a:pt x="2666" y="4284"/>
                    <a:pt x="2688" y="4315"/>
                    <a:pt x="2706" y="4347"/>
                  </a:cubicBezTo>
                  <a:cubicBezTo>
                    <a:pt x="2715" y="4364"/>
                    <a:pt x="2729" y="4382"/>
                    <a:pt x="2737" y="4396"/>
                  </a:cubicBezTo>
                  <a:cubicBezTo>
                    <a:pt x="2769" y="4405"/>
                    <a:pt x="2800" y="4409"/>
                    <a:pt x="2827" y="4413"/>
                  </a:cubicBezTo>
                  <a:lnTo>
                    <a:pt x="2844" y="4427"/>
                  </a:lnTo>
                  <a:cubicBezTo>
                    <a:pt x="2818" y="4431"/>
                    <a:pt x="2791" y="4431"/>
                    <a:pt x="2764" y="4436"/>
                  </a:cubicBezTo>
                  <a:cubicBezTo>
                    <a:pt x="2778" y="4454"/>
                    <a:pt x="2791" y="4471"/>
                    <a:pt x="2804" y="4489"/>
                  </a:cubicBezTo>
                  <a:cubicBezTo>
                    <a:pt x="2831" y="4485"/>
                    <a:pt x="2862" y="4480"/>
                    <a:pt x="2893" y="4480"/>
                  </a:cubicBezTo>
                  <a:cubicBezTo>
                    <a:pt x="2934" y="4520"/>
                    <a:pt x="2969" y="4561"/>
                    <a:pt x="3005" y="4605"/>
                  </a:cubicBezTo>
                  <a:cubicBezTo>
                    <a:pt x="2992" y="4605"/>
                    <a:pt x="2983" y="4601"/>
                    <a:pt x="2969" y="4601"/>
                  </a:cubicBezTo>
                  <a:cubicBezTo>
                    <a:pt x="2943" y="4601"/>
                    <a:pt x="2916" y="4596"/>
                    <a:pt x="2893" y="4592"/>
                  </a:cubicBezTo>
                  <a:lnTo>
                    <a:pt x="2893" y="4592"/>
                  </a:lnTo>
                  <a:cubicBezTo>
                    <a:pt x="2911" y="4614"/>
                    <a:pt x="2929" y="4636"/>
                    <a:pt x="2951" y="4654"/>
                  </a:cubicBezTo>
                  <a:cubicBezTo>
                    <a:pt x="2987" y="4659"/>
                    <a:pt x="3023" y="4663"/>
                    <a:pt x="3058" y="4668"/>
                  </a:cubicBezTo>
                  <a:cubicBezTo>
                    <a:pt x="3094" y="4708"/>
                    <a:pt x="3125" y="4752"/>
                    <a:pt x="3161" y="4801"/>
                  </a:cubicBezTo>
                  <a:cubicBezTo>
                    <a:pt x="3165" y="4810"/>
                    <a:pt x="3170" y="4819"/>
                    <a:pt x="3179" y="4828"/>
                  </a:cubicBezTo>
                  <a:lnTo>
                    <a:pt x="3241" y="4828"/>
                  </a:lnTo>
                  <a:cubicBezTo>
                    <a:pt x="3214" y="4783"/>
                    <a:pt x="3183" y="4739"/>
                    <a:pt x="3152" y="4699"/>
                  </a:cubicBezTo>
                  <a:cubicBezTo>
                    <a:pt x="3148" y="4690"/>
                    <a:pt x="3139" y="4681"/>
                    <a:pt x="3134" y="4672"/>
                  </a:cubicBezTo>
                  <a:lnTo>
                    <a:pt x="3134" y="4672"/>
                  </a:lnTo>
                  <a:cubicBezTo>
                    <a:pt x="3272" y="4681"/>
                    <a:pt x="3411" y="4690"/>
                    <a:pt x="3549" y="4694"/>
                  </a:cubicBezTo>
                  <a:lnTo>
                    <a:pt x="3901" y="4694"/>
                  </a:lnTo>
                  <a:cubicBezTo>
                    <a:pt x="3910" y="4694"/>
                    <a:pt x="3923" y="4694"/>
                    <a:pt x="3937" y="4690"/>
                  </a:cubicBezTo>
                  <a:cubicBezTo>
                    <a:pt x="3946" y="4694"/>
                    <a:pt x="3950" y="4694"/>
                    <a:pt x="3959" y="4699"/>
                  </a:cubicBezTo>
                  <a:cubicBezTo>
                    <a:pt x="3990" y="4717"/>
                    <a:pt x="4017" y="4734"/>
                    <a:pt x="4048" y="4752"/>
                  </a:cubicBezTo>
                  <a:cubicBezTo>
                    <a:pt x="4061" y="4761"/>
                    <a:pt x="4075" y="4766"/>
                    <a:pt x="4088" y="4775"/>
                  </a:cubicBezTo>
                  <a:cubicBezTo>
                    <a:pt x="3972" y="4788"/>
                    <a:pt x="3865" y="4806"/>
                    <a:pt x="3754" y="4824"/>
                  </a:cubicBezTo>
                  <a:lnTo>
                    <a:pt x="4155" y="4824"/>
                  </a:lnTo>
                  <a:cubicBezTo>
                    <a:pt x="4160" y="4824"/>
                    <a:pt x="4164" y="4824"/>
                    <a:pt x="4164" y="4819"/>
                  </a:cubicBezTo>
                  <a:cubicBezTo>
                    <a:pt x="4164" y="4824"/>
                    <a:pt x="4164" y="4824"/>
                    <a:pt x="4168" y="4824"/>
                  </a:cubicBezTo>
                  <a:lnTo>
                    <a:pt x="4280" y="4824"/>
                  </a:lnTo>
                  <a:cubicBezTo>
                    <a:pt x="4275" y="4819"/>
                    <a:pt x="4266" y="4815"/>
                    <a:pt x="4262" y="4815"/>
                  </a:cubicBezTo>
                  <a:cubicBezTo>
                    <a:pt x="4271" y="4810"/>
                    <a:pt x="4280" y="4810"/>
                    <a:pt x="4289" y="4810"/>
                  </a:cubicBezTo>
                  <a:cubicBezTo>
                    <a:pt x="4302" y="4815"/>
                    <a:pt x="4311" y="4819"/>
                    <a:pt x="4320" y="4819"/>
                  </a:cubicBezTo>
                  <a:lnTo>
                    <a:pt x="4489" y="4819"/>
                  </a:lnTo>
                  <a:cubicBezTo>
                    <a:pt x="4472" y="4815"/>
                    <a:pt x="4454" y="4806"/>
                    <a:pt x="4436" y="4801"/>
                  </a:cubicBezTo>
                  <a:cubicBezTo>
                    <a:pt x="4512" y="4797"/>
                    <a:pt x="4583" y="4797"/>
                    <a:pt x="4659" y="4797"/>
                  </a:cubicBezTo>
                  <a:lnTo>
                    <a:pt x="4690" y="4797"/>
                  </a:lnTo>
                  <a:cubicBezTo>
                    <a:pt x="4694" y="4806"/>
                    <a:pt x="4703" y="4810"/>
                    <a:pt x="4708" y="4819"/>
                  </a:cubicBezTo>
                  <a:lnTo>
                    <a:pt x="4784" y="4819"/>
                  </a:lnTo>
                  <a:cubicBezTo>
                    <a:pt x="4775" y="4810"/>
                    <a:pt x="4770" y="4806"/>
                    <a:pt x="4766" y="4797"/>
                  </a:cubicBezTo>
                  <a:lnTo>
                    <a:pt x="4784" y="4797"/>
                  </a:lnTo>
                  <a:cubicBezTo>
                    <a:pt x="4904" y="4801"/>
                    <a:pt x="5024" y="4806"/>
                    <a:pt x="5145" y="4819"/>
                  </a:cubicBezTo>
                  <a:lnTo>
                    <a:pt x="5693" y="4819"/>
                  </a:lnTo>
                  <a:cubicBezTo>
                    <a:pt x="5648" y="4797"/>
                    <a:pt x="5599" y="4775"/>
                    <a:pt x="5550" y="4757"/>
                  </a:cubicBezTo>
                  <a:lnTo>
                    <a:pt x="5550" y="4757"/>
                  </a:lnTo>
                  <a:cubicBezTo>
                    <a:pt x="5689" y="4766"/>
                    <a:pt x="5827" y="4775"/>
                    <a:pt x="5965" y="4779"/>
                  </a:cubicBezTo>
                  <a:cubicBezTo>
                    <a:pt x="5974" y="4792"/>
                    <a:pt x="5983" y="4806"/>
                    <a:pt x="5992" y="4819"/>
                  </a:cubicBezTo>
                  <a:lnTo>
                    <a:pt x="6059" y="4819"/>
                  </a:lnTo>
                  <a:cubicBezTo>
                    <a:pt x="6050" y="4806"/>
                    <a:pt x="6045" y="4797"/>
                    <a:pt x="6036" y="4788"/>
                  </a:cubicBezTo>
                  <a:lnTo>
                    <a:pt x="6036" y="4783"/>
                  </a:lnTo>
                  <a:lnTo>
                    <a:pt x="6130" y="4783"/>
                  </a:lnTo>
                  <a:cubicBezTo>
                    <a:pt x="6139" y="4761"/>
                    <a:pt x="6143" y="4743"/>
                    <a:pt x="6152" y="4725"/>
                  </a:cubicBezTo>
                  <a:lnTo>
                    <a:pt x="5996" y="4725"/>
                  </a:lnTo>
                  <a:cubicBezTo>
                    <a:pt x="5974" y="4699"/>
                    <a:pt x="5952" y="4676"/>
                    <a:pt x="5929" y="4654"/>
                  </a:cubicBezTo>
                  <a:cubicBezTo>
                    <a:pt x="6014" y="4645"/>
                    <a:pt x="6103" y="4636"/>
                    <a:pt x="6188" y="4619"/>
                  </a:cubicBezTo>
                  <a:cubicBezTo>
                    <a:pt x="6192" y="4610"/>
                    <a:pt x="6192" y="4601"/>
                    <a:pt x="6197" y="4592"/>
                  </a:cubicBezTo>
                  <a:cubicBezTo>
                    <a:pt x="6201" y="4583"/>
                    <a:pt x="6201" y="4569"/>
                    <a:pt x="6206" y="4561"/>
                  </a:cubicBezTo>
                  <a:lnTo>
                    <a:pt x="6206" y="4561"/>
                  </a:lnTo>
                  <a:cubicBezTo>
                    <a:pt x="6094" y="4583"/>
                    <a:pt x="5983" y="4596"/>
                    <a:pt x="5867" y="4601"/>
                  </a:cubicBezTo>
                  <a:cubicBezTo>
                    <a:pt x="5796" y="4543"/>
                    <a:pt x="5715" y="4498"/>
                    <a:pt x="5631" y="4458"/>
                  </a:cubicBezTo>
                  <a:cubicBezTo>
                    <a:pt x="5653" y="4458"/>
                    <a:pt x="5675" y="4462"/>
                    <a:pt x="5697" y="4462"/>
                  </a:cubicBezTo>
                  <a:cubicBezTo>
                    <a:pt x="5742" y="4462"/>
                    <a:pt x="5782" y="4458"/>
                    <a:pt x="5827" y="4449"/>
                  </a:cubicBezTo>
                  <a:cubicBezTo>
                    <a:pt x="5849" y="4445"/>
                    <a:pt x="5871" y="4440"/>
                    <a:pt x="5889" y="4431"/>
                  </a:cubicBezTo>
                  <a:cubicBezTo>
                    <a:pt x="5903" y="4427"/>
                    <a:pt x="5907" y="4413"/>
                    <a:pt x="5911" y="4400"/>
                  </a:cubicBezTo>
                  <a:cubicBezTo>
                    <a:pt x="5916" y="4387"/>
                    <a:pt x="5920" y="4378"/>
                    <a:pt x="5925" y="4369"/>
                  </a:cubicBezTo>
                  <a:cubicBezTo>
                    <a:pt x="5947" y="4364"/>
                    <a:pt x="5969" y="4355"/>
                    <a:pt x="5992" y="4351"/>
                  </a:cubicBezTo>
                  <a:cubicBezTo>
                    <a:pt x="6072" y="4387"/>
                    <a:pt x="6152" y="4422"/>
                    <a:pt x="6228" y="4458"/>
                  </a:cubicBezTo>
                  <a:cubicBezTo>
                    <a:pt x="6232" y="4440"/>
                    <a:pt x="6237" y="4422"/>
                    <a:pt x="6241" y="4405"/>
                  </a:cubicBezTo>
                  <a:cubicBezTo>
                    <a:pt x="6183" y="4378"/>
                    <a:pt x="6130" y="4351"/>
                    <a:pt x="6072" y="4324"/>
                  </a:cubicBezTo>
                  <a:cubicBezTo>
                    <a:pt x="6134" y="4306"/>
                    <a:pt x="6197" y="4284"/>
                    <a:pt x="6259" y="4253"/>
                  </a:cubicBezTo>
                  <a:lnTo>
                    <a:pt x="6268" y="4253"/>
                  </a:lnTo>
                  <a:cubicBezTo>
                    <a:pt x="6268" y="4231"/>
                    <a:pt x="6273" y="4208"/>
                    <a:pt x="6277" y="4186"/>
                  </a:cubicBezTo>
                  <a:lnTo>
                    <a:pt x="6277" y="4186"/>
                  </a:lnTo>
                  <a:cubicBezTo>
                    <a:pt x="6183" y="4231"/>
                    <a:pt x="6090" y="4262"/>
                    <a:pt x="5992" y="4293"/>
                  </a:cubicBezTo>
                  <a:cubicBezTo>
                    <a:pt x="6076" y="4257"/>
                    <a:pt x="6157" y="4213"/>
                    <a:pt x="6232" y="4155"/>
                  </a:cubicBezTo>
                  <a:cubicBezTo>
                    <a:pt x="6246" y="4146"/>
                    <a:pt x="6259" y="4133"/>
                    <a:pt x="6273" y="4119"/>
                  </a:cubicBezTo>
                  <a:cubicBezTo>
                    <a:pt x="6277" y="4124"/>
                    <a:pt x="6277" y="4124"/>
                    <a:pt x="6281" y="4128"/>
                  </a:cubicBezTo>
                  <a:cubicBezTo>
                    <a:pt x="6286" y="4075"/>
                    <a:pt x="6286" y="4021"/>
                    <a:pt x="6286" y="3968"/>
                  </a:cubicBezTo>
                  <a:lnTo>
                    <a:pt x="6286" y="3928"/>
                  </a:lnTo>
                  <a:lnTo>
                    <a:pt x="6259" y="3923"/>
                  </a:lnTo>
                  <a:cubicBezTo>
                    <a:pt x="6241" y="3887"/>
                    <a:pt x="6223" y="3852"/>
                    <a:pt x="6210" y="3821"/>
                  </a:cubicBezTo>
                  <a:lnTo>
                    <a:pt x="6210" y="3821"/>
                  </a:lnTo>
                  <a:cubicBezTo>
                    <a:pt x="6237" y="3834"/>
                    <a:pt x="6259" y="3847"/>
                    <a:pt x="6281" y="3865"/>
                  </a:cubicBezTo>
                  <a:cubicBezTo>
                    <a:pt x="6281" y="3789"/>
                    <a:pt x="6273" y="3718"/>
                    <a:pt x="6259" y="3647"/>
                  </a:cubicBezTo>
                  <a:cubicBezTo>
                    <a:pt x="6219" y="3584"/>
                    <a:pt x="6179" y="3526"/>
                    <a:pt x="6130" y="3468"/>
                  </a:cubicBezTo>
                  <a:lnTo>
                    <a:pt x="6130" y="3464"/>
                  </a:lnTo>
                  <a:cubicBezTo>
                    <a:pt x="6125" y="3406"/>
                    <a:pt x="6121" y="3348"/>
                    <a:pt x="6112" y="3290"/>
                  </a:cubicBezTo>
                  <a:cubicBezTo>
                    <a:pt x="6112" y="3281"/>
                    <a:pt x="6103" y="3268"/>
                    <a:pt x="6094" y="3263"/>
                  </a:cubicBezTo>
                  <a:cubicBezTo>
                    <a:pt x="6050" y="3254"/>
                    <a:pt x="6010" y="3250"/>
                    <a:pt x="5965" y="3241"/>
                  </a:cubicBezTo>
                  <a:cubicBezTo>
                    <a:pt x="5956" y="3210"/>
                    <a:pt x="5943" y="3179"/>
                    <a:pt x="5929" y="3147"/>
                  </a:cubicBezTo>
                  <a:lnTo>
                    <a:pt x="5929" y="3147"/>
                  </a:lnTo>
                  <a:cubicBezTo>
                    <a:pt x="5947" y="3156"/>
                    <a:pt x="5969" y="3170"/>
                    <a:pt x="5987" y="3179"/>
                  </a:cubicBezTo>
                  <a:cubicBezTo>
                    <a:pt x="6050" y="3219"/>
                    <a:pt x="6112" y="3263"/>
                    <a:pt x="6174" y="3308"/>
                  </a:cubicBezTo>
                  <a:cubicBezTo>
                    <a:pt x="6166" y="3277"/>
                    <a:pt x="6152" y="3245"/>
                    <a:pt x="6139" y="3219"/>
                  </a:cubicBezTo>
                  <a:cubicBezTo>
                    <a:pt x="6063" y="3165"/>
                    <a:pt x="5983" y="3112"/>
                    <a:pt x="5903" y="3063"/>
                  </a:cubicBezTo>
                  <a:cubicBezTo>
                    <a:pt x="5876" y="2987"/>
                    <a:pt x="5849" y="2907"/>
                    <a:pt x="5827" y="2831"/>
                  </a:cubicBezTo>
                  <a:lnTo>
                    <a:pt x="5827" y="2831"/>
                  </a:lnTo>
                  <a:cubicBezTo>
                    <a:pt x="5871" y="2849"/>
                    <a:pt x="5920" y="2867"/>
                    <a:pt x="5969" y="2884"/>
                  </a:cubicBezTo>
                  <a:cubicBezTo>
                    <a:pt x="5952" y="2858"/>
                    <a:pt x="5929" y="2831"/>
                    <a:pt x="5911" y="2804"/>
                  </a:cubicBezTo>
                  <a:cubicBezTo>
                    <a:pt x="5876" y="2791"/>
                    <a:pt x="5840" y="2777"/>
                    <a:pt x="5804" y="2764"/>
                  </a:cubicBezTo>
                  <a:cubicBezTo>
                    <a:pt x="5791" y="2715"/>
                    <a:pt x="5778" y="2666"/>
                    <a:pt x="5760" y="2617"/>
                  </a:cubicBezTo>
                  <a:cubicBezTo>
                    <a:pt x="5733" y="2590"/>
                    <a:pt x="5706" y="2559"/>
                    <a:pt x="5675" y="2528"/>
                  </a:cubicBezTo>
                  <a:lnTo>
                    <a:pt x="5675" y="2528"/>
                  </a:lnTo>
                  <a:cubicBezTo>
                    <a:pt x="5697" y="2599"/>
                    <a:pt x="5720" y="2666"/>
                    <a:pt x="5738" y="2737"/>
                  </a:cubicBezTo>
                  <a:cubicBezTo>
                    <a:pt x="5595" y="2675"/>
                    <a:pt x="5448" y="2612"/>
                    <a:pt x="5305" y="2546"/>
                  </a:cubicBezTo>
                  <a:cubicBezTo>
                    <a:pt x="5296" y="2541"/>
                    <a:pt x="5287" y="2537"/>
                    <a:pt x="5278" y="2532"/>
                  </a:cubicBezTo>
                  <a:cubicBezTo>
                    <a:pt x="5359" y="2483"/>
                    <a:pt x="5439" y="2439"/>
                    <a:pt x="5510" y="2385"/>
                  </a:cubicBezTo>
                  <a:cubicBezTo>
                    <a:pt x="5497" y="2372"/>
                    <a:pt x="5483" y="2358"/>
                    <a:pt x="5466" y="2349"/>
                  </a:cubicBezTo>
                  <a:cubicBezTo>
                    <a:pt x="5448" y="2363"/>
                    <a:pt x="5426" y="2376"/>
                    <a:pt x="5403" y="2390"/>
                  </a:cubicBezTo>
                  <a:cubicBezTo>
                    <a:pt x="5417" y="2376"/>
                    <a:pt x="5430" y="2363"/>
                    <a:pt x="5439" y="2349"/>
                  </a:cubicBezTo>
                  <a:cubicBezTo>
                    <a:pt x="5443" y="2345"/>
                    <a:pt x="5448" y="2341"/>
                    <a:pt x="5448" y="2336"/>
                  </a:cubicBezTo>
                  <a:cubicBezTo>
                    <a:pt x="5434" y="2323"/>
                    <a:pt x="5421" y="2314"/>
                    <a:pt x="5403" y="2300"/>
                  </a:cubicBezTo>
                  <a:cubicBezTo>
                    <a:pt x="5354" y="2367"/>
                    <a:pt x="5287" y="2439"/>
                    <a:pt x="5238" y="2492"/>
                  </a:cubicBezTo>
                  <a:lnTo>
                    <a:pt x="5216" y="2501"/>
                  </a:lnTo>
                  <a:cubicBezTo>
                    <a:pt x="5149" y="2465"/>
                    <a:pt x="5078" y="2434"/>
                    <a:pt x="5011" y="2399"/>
                  </a:cubicBezTo>
                  <a:lnTo>
                    <a:pt x="5011" y="2394"/>
                  </a:lnTo>
                  <a:cubicBezTo>
                    <a:pt x="5024" y="2390"/>
                    <a:pt x="5038" y="2385"/>
                    <a:pt x="5056" y="2381"/>
                  </a:cubicBezTo>
                  <a:cubicBezTo>
                    <a:pt x="5154" y="2349"/>
                    <a:pt x="5256" y="2314"/>
                    <a:pt x="5359" y="2278"/>
                  </a:cubicBezTo>
                  <a:cubicBezTo>
                    <a:pt x="5359" y="2278"/>
                    <a:pt x="5363" y="2278"/>
                    <a:pt x="5368" y="2274"/>
                  </a:cubicBezTo>
                  <a:cubicBezTo>
                    <a:pt x="5345" y="2260"/>
                    <a:pt x="5323" y="2247"/>
                    <a:pt x="5301" y="2234"/>
                  </a:cubicBezTo>
                  <a:cubicBezTo>
                    <a:pt x="5216" y="2256"/>
                    <a:pt x="5131" y="2278"/>
                    <a:pt x="5047" y="2300"/>
                  </a:cubicBezTo>
                  <a:cubicBezTo>
                    <a:pt x="5064" y="2234"/>
                    <a:pt x="5064" y="2162"/>
                    <a:pt x="5051" y="2095"/>
                  </a:cubicBezTo>
                  <a:cubicBezTo>
                    <a:pt x="5029" y="2086"/>
                    <a:pt x="5006" y="2073"/>
                    <a:pt x="4984" y="2064"/>
                  </a:cubicBezTo>
                  <a:lnTo>
                    <a:pt x="4984" y="2064"/>
                  </a:lnTo>
                  <a:cubicBezTo>
                    <a:pt x="4989" y="2078"/>
                    <a:pt x="4993" y="2095"/>
                    <a:pt x="4998" y="2109"/>
                  </a:cubicBezTo>
                  <a:cubicBezTo>
                    <a:pt x="5015" y="2176"/>
                    <a:pt x="5006" y="2247"/>
                    <a:pt x="4984" y="2314"/>
                  </a:cubicBezTo>
                  <a:cubicBezTo>
                    <a:pt x="4953" y="2323"/>
                    <a:pt x="4926" y="2332"/>
                    <a:pt x="4895" y="2336"/>
                  </a:cubicBezTo>
                  <a:cubicBezTo>
                    <a:pt x="4868" y="2323"/>
                    <a:pt x="4846" y="2309"/>
                    <a:pt x="4819" y="2296"/>
                  </a:cubicBezTo>
                  <a:lnTo>
                    <a:pt x="4815" y="2287"/>
                  </a:lnTo>
                  <a:cubicBezTo>
                    <a:pt x="4810" y="2269"/>
                    <a:pt x="4801" y="2251"/>
                    <a:pt x="4797" y="2238"/>
                  </a:cubicBezTo>
                  <a:cubicBezTo>
                    <a:pt x="4779" y="2193"/>
                    <a:pt x="4757" y="2153"/>
                    <a:pt x="4735" y="2118"/>
                  </a:cubicBezTo>
                  <a:cubicBezTo>
                    <a:pt x="4726" y="2095"/>
                    <a:pt x="4717" y="2073"/>
                    <a:pt x="4708" y="2051"/>
                  </a:cubicBezTo>
                  <a:cubicBezTo>
                    <a:pt x="4757" y="2046"/>
                    <a:pt x="4806" y="2042"/>
                    <a:pt x="4855" y="2042"/>
                  </a:cubicBezTo>
                  <a:cubicBezTo>
                    <a:pt x="4877" y="2042"/>
                    <a:pt x="4900" y="2037"/>
                    <a:pt x="4917" y="2037"/>
                  </a:cubicBezTo>
                  <a:lnTo>
                    <a:pt x="4922" y="2037"/>
                  </a:lnTo>
                  <a:cubicBezTo>
                    <a:pt x="4877" y="2020"/>
                    <a:pt x="4833" y="2006"/>
                    <a:pt x="4788" y="1988"/>
                  </a:cubicBezTo>
                  <a:cubicBezTo>
                    <a:pt x="4752" y="1993"/>
                    <a:pt x="4721" y="1993"/>
                    <a:pt x="4690" y="1997"/>
                  </a:cubicBezTo>
                  <a:cubicBezTo>
                    <a:pt x="4686" y="1988"/>
                    <a:pt x="4686" y="1975"/>
                    <a:pt x="4681" y="1966"/>
                  </a:cubicBezTo>
                  <a:cubicBezTo>
                    <a:pt x="4681" y="1962"/>
                    <a:pt x="4686" y="1962"/>
                    <a:pt x="4686" y="1957"/>
                  </a:cubicBezTo>
                  <a:cubicBezTo>
                    <a:pt x="4663" y="1948"/>
                    <a:pt x="4636" y="1944"/>
                    <a:pt x="4614" y="1939"/>
                  </a:cubicBezTo>
                  <a:lnTo>
                    <a:pt x="4610" y="1948"/>
                  </a:lnTo>
                  <a:cubicBezTo>
                    <a:pt x="4601" y="1944"/>
                    <a:pt x="4596" y="1939"/>
                    <a:pt x="4592" y="1930"/>
                  </a:cubicBezTo>
                  <a:cubicBezTo>
                    <a:pt x="4530" y="1917"/>
                    <a:pt x="4467" y="1904"/>
                    <a:pt x="4400" y="1895"/>
                  </a:cubicBezTo>
                  <a:lnTo>
                    <a:pt x="4400" y="1895"/>
                  </a:lnTo>
                  <a:cubicBezTo>
                    <a:pt x="4449" y="1930"/>
                    <a:pt x="4498" y="1975"/>
                    <a:pt x="4538" y="2020"/>
                  </a:cubicBezTo>
                  <a:cubicBezTo>
                    <a:pt x="4489" y="2028"/>
                    <a:pt x="4445" y="2037"/>
                    <a:pt x="4396" y="2051"/>
                  </a:cubicBezTo>
                  <a:cubicBezTo>
                    <a:pt x="4293" y="1988"/>
                    <a:pt x="4195" y="1926"/>
                    <a:pt x="4097" y="1859"/>
                  </a:cubicBezTo>
                  <a:cubicBezTo>
                    <a:pt x="4053" y="1859"/>
                    <a:pt x="4008" y="1855"/>
                    <a:pt x="3963" y="1855"/>
                  </a:cubicBezTo>
                  <a:close/>
                  <a:moveTo>
                    <a:pt x="2024" y="4708"/>
                  </a:moveTo>
                  <a:cubicBezTo>
                    <a:pt x="1971" y="4708"/>
                    <a:pt x="1917" y="4712"/>
                    <a:pt x="1864" y="4717"/>
                  </a:cubicBezTo>
                  <a:cubicBezTo>
                    <a:pt x="1837" y="4721"/>
                    <a:pt x="1810" y="4725"/>
                    <a:pt x="1783" y="4734"/>
                  </a:cubicBezTo>
                  <a:cubicBezTo>
                    <a:pt x="1757" y="4739"/>
                    <a:pt x="1726" y="4743"/>
                    <a:pt x="1703" y="4757"/>
                  </a:cubicBezTo>
                  <a:cubicBezTo>
                    <a:pt x="1676" y="4770"/>
                    <a:pt x="1668" y="4810"/>
                    <a:pt x="1668" y="4841"/>
                  </a:cubicBezTo>
                  <a:lnTo>
                    <a:pt x="1726" y="4841"/>
                  </a:lnTo>
                  <a:cubicBezTo>
                    <a:pt x="1726" y="4828"/>
                    <a:pt x="1730" y="4815"/>
                    <a:pt x="1734" y="4806"/>
                  </a:cubicBezTo>
                  <a:cubicBezTo>
                    <a:pt x="1841" y="4775"/>
                    <a:pt x="1948" y="4761"/>
                    <a:pt x="2055" y="4761"/>
                  </a:cubicBezTo>
                  <a:cubicBezTo>
                    <a:pt x="2198" y="4761"/>
                    <a:pt x="2341" y="4779"/>
                    <a:pt x="2479" y="4797"/>
                  </a:cubicBezTo>
                  <a:cubicBezTo>
                    <a:pt x="2466" y="4779"/>
                    <a:pt x="2448" y="4757"/>
                    <a:pt x="2430" y="4734"/>
                  </a:cubicBezTo>
                  <a:cubicBezTo>
                    <a:pt x="2305" y="4717"/>
                    <a:pt x="2176" y="4708"/>
                    <a:pt x="2046" y="4708"/>
                  </a:cubicBezTo>
                  <a:close/>
                  <a:moveTo>
                    <a:pt x="3553" y="0"/>
                  </a:moveTo>
                  <a:cubicBezTo>
                    <a:pt x="3469" y="9"/>
                    <a:pt x="3388" y="18"/>
                    <a:pt x="3304" y="31"/>
                  </a:cubicBezTo>
                  <a:cubicBezTo>
                    <a:pt x="3491" y="45"/>
                    <a:pt x="3678" y="67"/>
                    <a:pt x="3861" y="103"/>
                  </a:cubicBezTo>
                  <a:cubicBezTo>
                    <a:pt x="3963" y="125"/>
                    <a:pt x="4088" y="165"/>
                    <a:pt x="4128" y="263"/>
                  </a:cubicBezTo>
                  <a:lnTo>
                    <a:pt x="3625" y="401"/>
                  </a:lnTo>
                  <a:cubicBezTo>
                    <a:pt x="3589" y="379"/>
                    <a:pt x="3549" y="361"/>
                    <a:pt x="3513" y="343"/>
                  </a:cubicBezTo>
                  <a:cubicBezTo>
                    <a:pt x="3473" y="326"/>
                    <a:pt x="3433" y="308"/>
                    <a:pt x="3393" y="285"/>
                  </a:cubicBezTo>
                  <a:lnTo>
                    <a:pt x="3393" y="285"/>
                  </a:lnTo>
                  <a:cubicBezTo>
                    <a:pt x="3473" y="299"/>
                    <a:pt x="3549" y="308"/>
                    <a:pt x="3625" y="321"/>
                  </a:cubicBezTo>
                  <a:lnTo>
                    <a:pt x="3629" y="321"/>
                  </a:lnTo>
                  <a:cubicBezTo>
                    <a:pt x="3660" y="321"/>
                    <a:pt x="3674" y="272"/>
                    <a:pt x="3638" y="268"/>
                  </a:cubicBezTo>
                  <a:cubicBezTo>
                    <a:pt x="3500" y="245"/>
                    <a:pt x="3357" y="223"/>
                    <a:pt x="3210" y="210"/>
                  </a:cubicBezTo>
                  <a:cubicBezTo>
                    <a:pt x="3125" y="174"/>
                    <a:pt x="3036" y="143"/>
                    <a:pt x="2947" y="121"/>
                  </a:cubicBezTo>
                  <a:cubicBezTo>
                    <a:pt x="2911" y="134"/>
                    <a:pt x="2880" y="143"/>
                    <a:pt x="2844" y="156"/>
                  </a:cubicBezTo>
                  <a:cubicBezTo>
                    <a:pt x="2889" y="165"/>
                    <a:pt x="2929" y="174"/>
                    <a:pt x="2969" y="183"/>
                  </a:cubicBezTo>
                  <a:cubicBezTo>
                    <a:pt x="2925" y="183"/>
                    <a:pt x="2885" y="178"/>
                    <a:pt x="2844" y="178"/>
                  </a:cubicBezTo>
                  <a:cubicBezTo>
                    <a:pt x="2836" y="174"/>
                    <a:pt x="2831" y="170"/>
                    <a:pt x="2822" y="165"/>
                  </a:cubicBezTo>
                  <a:cubicBezTo>
                    <a:pt x="2769" y="187"/>
                    <a:pt x="2720" y="210"/>
                    <a:pt x="2666" y="232"/>
                  </a:cubicBezTo>
                  <a:lnTo>
                    <a:pt x="2684" y="232"/>
                  </a:lnTo>
                  <a:cubicBezTo>
                    <a:pt x="2733" y="232"/>
                    <a:pt x="2786" y="232"/>
                    <a:pt x="2836" y="236"/>
                  </a:cubicBezTo>
                  <a:cubicBezTo>
                    <a:pt x="2992" y="303"/>
                    <a:pt x="3156" y="352"/>
                    <a:pt x="3321" y="397"/>
                  </a:cubicBezTo>
                  <a:cubicBezTo>
                    <a:pt x="3370" y="410"/>
                    <a:pt x="3424" y="424"/>
                    <a:pt x="3473" y="437"/>
                  </a:cubicBezTo>
                  <a:lnTo>
                    <a:pt x="3362" y="468"/>
                  </a:lnTo>
                  <a:cubicBezTo>
                    <a:pt x="3277" y="428"/>
                    <a:pt x="3183" y="388"/>
                    <a:pt x="3094" y="357"/>
                  </a:cubicBezTo>
                  <a:cubicBezTo>
                    <a:pt x="3045" y="343"/>
                    <a:pt x="2996" y="330"/>
                    <a:pt x="2947" y="317"/>
                  </a:cubicBezTo>
                  <a:cubicBezTo>
                    <a:pt x="2943" y="308"/>
                    <a:pt x="2934" y="299"/>
                    <a:pt x="2925" y="299"/>
                  </a:cubicBezTo>
                  <a:cubicBezTo>
                    <a:pt x="2911" y="299"/>
                    <a:pt x="2898" y="299"/>
                    <a:pt x="2885" y="303"/>
                  </a:cubicBezTo>
                  <a:cubicBezTo>
                    <a:pt x="2791" y="281"/>
                    <a:pt x="2693" y="268"/>
                    <a:pt x="2599" y="263"/>
                  </a:cubicBezTo>
                  <a:cubicBezTo>
                    <a:pt x="2528" y="299"/>
                    <a:pt x="2452" y="339"/>
                    <a:pt x="2381" y="379"/>
                  </a:cubicBezTo>
                  <a:lnTo>
                    <a:pt x="2430" y="379"/>
                  </a:lnTo>
                  <a:cubicBezTo>
                    <a:pt x="2466" y="379"/>
                    <a:pt x="2501" y="375"/>
                    <a:pt x="2541" y="375"/>
                  </a:cubicBezTo>
                  <a:cubicBezTo>
                    <a:pt x="2466" y="388"/>
                    <a:pt x="2394" y="401"/>
                    <a:pt x="2318" y="419"/>
                  </a:cubicBezTo>
                  <a:cubicBezTo>
                    <a:pt x="2274" y="446"/>
                    <a:pt x="2229" y="473"/>
                    <a:pt x="2185" y="499"/>
                  </a:cubicBezTo>
                  <a:cubicBezTo>
                    <a:pt x="2220" y="495"/>
                    <a:pt x="2252" y="486"/>
                    <a:pt x="2283" y="482"/>
                  </a:cubicBezTo>
                  <a:cubicBezTo>
                    <a:pt x="2483" y="442"/>
                    <a:pt x="2688" y="401"/>
                    <a:pt x="2893" y="361"/>
                  </a:cubicBezTo>
                  <a:cubicBezTo>
                    <a:pt x="2951" y="375"/>
                    <a:pt x="3009" y="388"/>
                    <a:pt x="3067" y="410"/>
                  </a:cubicBezTo>
                  <a:cubicBezTo>
                    <a:pt x="3139" y="433"/>
                    <a:pt x="3206" y="459"/>
                    <a:pt x="3277" y="491"/>
                  </a:cubicBezTo>
                  <a:cubicBezTo>
                    <a:pt x="3228" y="504"/>
                    <a:pt x="3183" y="517"/>
                    <a:pt x="3134" y="531"/>
                  </a:cubicBezTo>
                  <a:cubicBezTo>
                    <a:pt x="3112" y="535"/>
                    <a:pt x="3107" y="575"/>
                    <a:pt x="3134" y="584"/>
                  </a:cubicBezTo>
                  <a:cubicBezTo>
                    <a:pt x="3210" y="593"/>
                    <a:pt x="3281" y="606"/>
                    <a:pt x="3357" y="624"/>
                  </a:cubicBezTo>
                  <a:cubicBezTo>
                    <a:pt x="3357" y="638"/>
                    <a:pt x="3366" y="651"/>
                    <a:pt x="3384" y="651"/>
                  </a:cubicBezTo>
                  <a:lnTo>
                    <a:pt x="3388" y="651"/>
                  </a:lnTo>
                  <a:cubicBezTo>
                    <a:pt x="3406" y="647"/>
                    <a:pt x="3420" y="642"/>
                    <a:pt x="3437" y="638"/>
                  </a:cubicBezTo>
                  <a:cubicBezTo>
                    <a:pt x="3500" y="651"/>
                    <a:pt x="3562" y="664"/>
                    <a:pt x="3629" y="673"/>
                  </a:cubicBezTo>
                  <a:cubicBezTo>
                    <a:pt x="3745" y="749"/>
                    <a:pt x="3865" y="825"/>
                    <a:pt x="3977" y="905"/>
                  </a:cubicBezTo>
                  <a:cubicBezTo>
                    <a:pt x="3954" y="910"/>
                    <a:pt x="3928" y="918"/>
                    <a:pt x="3905" y="927"/>
                  </a:cubicBezTo>
                  <a:cubicBezTo>
                    <a:pt x="3883" y="936"/>
                    <a:pt x="3874" y="968"/>
                    <a:pt x="3896" y="981"/>
                  </a:cubicBezTo>
                  <a:cubicBezTo>
                    <a:pt x="3923" y="994"/>
                    <a:pt x="3950" y="1012"/>
                    <a:pt x="3981" y="1030"/>
                  </a:cubicBezTo>
                  <a:lnTo>
                    <a:pt x="3968" y="1030"/>
                  </a:lnTo>
                  <a:cubicBezTo>
                    <a:pt x="3883" y="1030"/>
                    <a:pt x="3798" y="1030"/>
                    <a:pt x="3714" y="1034"/>
                  </a:cubicBezTo>
                  <a:cubicBezTo>
                    <a:pt x="3509" y="950"/>
                    <a:pt x="3295" y="878"/>
                    <a:pt x="3076" y="834"/>
                  </a:cubicBezTo>
                  <a:cubicBezTo>
                    <a:pt x="2844" y="785"/>
                    <a:pt x="2613" y="758"/>
                    <a:pt x="2381" y="758"/>
                  </a:cubicBezTo>
                  <a:cubicBezTo>
                    <a:pt x="2350" y="758"/>
                    <a:pt x="2318" y="758"/>
                    <a:pt x="2283" y="762"/>
                  </a:cubicBezTo>
                  <a:cubicBezTo>
                    <a:pt x="2158" y="731"/>
                    <a:pt x="2029" y="713"/>
                    <a:pt x="1899" y="705"/>
                  </a:cubicBezTo>
                  <a:cubicBezTo>
                    <a:pt x="1877" y="722"/>
                    <a:pt x="1855" y="740"/>
                    <a:pt x="1837" y="758"/>
                  </a:cubicBezTo>
                  <a:cubicBezTo>
                    <a:pt x="1908" y="758"/>
                    <a:pt x="1980" y="767"/>
                    <a:pt x="2051" y="776"/>
                  </a:cubicBezTo>
                  <a:cubicBezTo>
                    <a:pt x="1953" y="785"/>
                    <a:pt x="1855" y="798"/>
                    <a:pt x="1757" y="820"/>
                  </a:cubicBezTo>
                  <a:cubicBezTo>
                    <a:pt x="1730" y="843"/>
                    <a:pt x="1699" y="869"/>
                    <a:pt x="1672" y="892"/>
                  </a:cubicBezTo>
                  <a:cubicBezTo>
                    <a:pt x="1801" y="865"/>
                    <a:pt x="1940" y="843"/>
                    <a:pt x="2073" y="829"/>
                  </a:cubicBezTo>
                  <a:cubicBezTo>
                    <a:pt x="2140" y="820"/>
                    <a:pt x="2207" y="816"/>
                    <a:pt x="2274" y="816"/>
                  </a:cubicBezTo>
                  <a:cubicBezTo>
                    <a:pt x="2532" y="874"/>
                    <a:pt x="2782" y="985"/>
                    <a:pt x="2983" y="1155"/>
                  </a:cubicBezTo>
                  <a:cubicBezTo>
                    <a:pt x="2751" y="1213"/>
                    <a:pt x="2519" y="1288"/>
                    <a:pt x="2292" y="1373"/>
                  </a:cubicBezTo>
                  <a:cubicBezTo>
                    <a:pt x="2051" y="1311"/>
                    <a:pt x="1819" y="1199"/>
                    <a:pt x="1623" y="1043"/>
                  </a:cubicBezTo>
                  <a:cubicBezTo>
                    <a:pt x="1601" y="1025"/>
                    <a:pt x="1583" y="1012"/>
                    <a:pt x="1561" y="994"/>
                  </a:cubicBezTo>
                  <a:cubicBezTo>
                    <a:pt x="1547" y="1003"/>
                    <a:pt x="1534" y="1017"/>
                    <a:pt x="1520" y="1030"/>
                  </a:cubicBezTo>
                  <a:cubicBezTo>
                    <a:pt x="1717" y="1204"/>
                    <a:pt x="1953" y="1333"/>
                    <a:pt x="2207" y="1409"/>
                  </a:cubicBezTo>
                  <a:cubicBezTo>
                    <a:pt x="2145" y="1431"/>
                    <a:pt x="2087" y="1453"/>
                    <a:pt x="2029" y="1480"/>
                  </a:cubicBezTo>
                  <a:cubicBezTo>
                    <a:pt x="1948" y="1511"/>
                    <a:pt x="1868" y="1547"/>
                    <a:pt x="1792" y="1583"/>
                  </a:cubicBezTo>
                  <a:lnTo>
                    <a:pt x="1668" y="1583"/>
                  </a:lnTo>
                  <a:cubicBezTo>
                    <a:pt x="1520" y="1494"/>
                    <a:pt x="1360" y="1422"/>
                    <a:pt x="1200" y="1360"/>
                  </a:cubicBezTo>
                  <a:cubicBezTo>
                    <a:pt x="1186" y="1373"/>
                    <a:pt x="1173" y="1391"/>
                    <a:pt x="1159" y="1404"/>
                  </a:cubicBezTo>
                  <a:cubicBezTo>
                    <a:pt x="1293" y="1453"/>
                    <a:pt x="1427" y="1511"/>
                    <a:pt x="1552" y="1578"/>
                  </a:cubicBezTo>
                  <a:lnTo>
                    <a:pt x="1561" y="1587"/>
                  </a:lnTo>
                  <a:cubicBezTo>
                    <a:pt x="1387" y="1596"/>
                    <a:pt x="1208" y="1609"/>
                    <a:pt x="1052" y="1685"/>
                  </a:cubicBezTo>
                  <a:cubicBezTo>
                    <a:pt x="1030" y="1694"/>
                    <a:pt x="1012" y="1703"/>
                    <a:pt x="990" y="1712"/>
                  </a:cubicBezTo>
                  <a:cubicBezTo>
                    <a:pt x="954" y="1725"/>
                    <a:pt x="919" y="1734"/>
                    <a:pt x="883" y="1743"/>
                  </a:cubicBezTo>
                  <a:cubicBezTo>
                    <a:pt x="861" y="1774"/>
                    <a:pt x="838" y="1806"/>
                    <a:pt x="816" y="1837"/>
                  </a:cubicBezTo>
                  <a:cubicBezTo>
                    <a:pt x="821" y="1841"/>
                    <a:pt x="830" y="1846"/>
                    <a:pt x="834" y="1850"/>
                  </a:cubicBezTo>
                  <a:cubicBezTo>
                    <a:pt x="736" y="1966"/>
                    <a:pt x="682" y="2113"/>
                    <a:pt x="665" y="2269"/>
                  </a:cubicBezTo>
                  <a:cubicBezTo>
                    <a:pt x="602" y="2300"/>
                    <a:pt x="540" y="2341"/>
                    <a:pt x="482" y="2381"/>
                  </a:cubicBezTo>
                  <a:cubicBezTo>
                    <a:pt x="455" y="2430"/>
                    <a:pt x="428" y="2483"/>
                    <a:pt x="406" y="2532"/>
                  </a:cubicBezTo>
                  <a:cubicBezTo>
                    <a:pt x="504" y="2617"/>
                    <a:pt x="616" y="2693"/>
                    <a:pt x="731" y="2755"/>
                  </a:cubicBezTo>
                  <a:lnTo>
                    <a:pt x="745" y="2760"/>
                  </a:lnTo>
                  <a:cubicBezTo>
                    <a:pt x="772" y="2831"/>
                    <a:pt x="807" y="2898"/>
                    <a:pt x="847" y="2965"/>
                  </a:cubicBezTo>
                  <a:lnTo>
                    <a:pt x="852" y="2978"/>
                  </a:lnTo>
                  <a:cubicBezTo>
                    <a:pt x="816" y="2974"/>
                    <a:pt x="785" y="2969"/>
                    <a:pt x="749" y="2965"/>
                  </a:cubicBezTo>
                  <a:cubicBezTo>
                    <a:pt x="665" y="2925"/>
                    <a:pt x="584" y="2884"/>
                    <a:pt x="504" y="2835"/>
                  </a:cubicBezTo>
                  <a:cubicBezTo>
                    <a:pt x="446" y="2800"/>
                    <a:pt x="384" y="2764"/>
                    <a:pt x="326" y="2719"/>
                  </a:cubicBezTo>
                  <a:cubicBezTo>
                    <a:pt x="317" y="2733"/>
                    <a:pt x="312" y="2751"/>
                    <a:pt x="303" y="2769"/>
                  </a:cubicBezTo>
                  <a:cubicBezTo>
                    <a:pt x="388" y="2831"/>
                    <a:pt x="477" y="2884"/>
                    <a:pt x="566" y="2938"/>
                  </a:cubicBezTo>
                  <a:cubicBezTo>
                    <a:pt x="468" y="2916"/>
                    <a:pt x="366" y="2889"/>
                    <a:pt x="272" y="2853"/>
                  </a:cubicBezTo>
                  <a:cubicBezTo>
                    <a:pt x="268" y="2867"/>
                    <a:pt x="259" y="2884"/>
                    <a:pt x="254" y="2902"/>
                  </a:cubicBezTo>
                  <a:cubicBezTo>
                    <a:pt x="402" y="2965"/>
                    <a:pt x="566" y="2996"/>
                    <a:pt x="723" y="3018"/>
                  </a:cubicBezTo>
                  <a:cubicBezTo>
                    <a:pt x="749" y="3032"/>
                    <a:pt x="772" y="3040"/>
                    <a:pt x="794" y="3049"/>
                  </a:cubicBezTo>
                  <a:lnTo>
                    <a:pt x="780" y="3058"/>
                  </a:lnTo>
                  <a:cubicBezTo>
                    <a:pt x="705" y="3081"/>
                    <a:pt x="633" y="3112"/>
                    <a:pt x="558" y="3143"/>
                  </a:cubicBezTo>
                  <a:cubicBezTo>
                    <a:pt x="500" y="3170"/>
                    <a:pt x="437" y="3205"/>
                    <a:pt x="397" y="3254"/>
                  </a:cubicBezTo>
                  <a:cubicBezTo>
                    <a:pt x="303" y="3379"/>
                    <a:pt x="410" y="3522"/>
                    <a:pt x="509" y="3607"/>
                  </a:cubicBezTo>
                  <a:cubicBezTo>
                    <a:pt x="549" y="3642"/>
                    <a:pt x="589" y="3669"/>
                    <a:pt x="629" y="3696"/>
                  </a:cubicBezTo>
                  <a:cubicBezTo>
                    <a:pt x="633" y="3798"/>
                    <a:pt x="673" y="3896"/>
                    <a:pt x="723" y="3990"/>
                  </a:cubicBezTo>
                  <a:cubicBezTo>
                    <a:pt x="535" y="4039"/>
                    <a:pt x="357" y="4119"/>
                    <a:pt x="219" y="4253"/>
                  </a:cubicBezTo>
                  <a:cubicBezTo>
                    <a:pt x="192" y="4275"/>
                    <a:pt x="170" y="4302"/>
                    <a:pt x="147" y="4329"/>
                  </a:cubicBezTo>
                  <a:cubicBezTo>
                    <a:pt x="94" y="4240"/>
                    <a:pt x="45" y="4142"/>
                    <a:pt x="9" y="4043"/>
                  </a:cubicBezTo>
                  <a:cubicBezTo>
                    <a:pt x="5" y="4084"/>
                    <a:pt x="5" y="4128"/>
                    <a:pt x="0" y="4168"/>
                  </a:cubicBezTo>
                  <a:cubicBezTo>
                    <a:pt x="32" y="4240"/>
                    <a:pt x="67" y="4311"/>
                    <a:pt x="112" y="4378"/>
                  </a:cubicBezTo>
                  <a:lnTo>
                    <a:pt x="107" y="4382"/>
                  </a:lnTo>
                  <a:cubicBezTo>
                    <a:pt x="98" y="4391"/>
                    <a:pt x="103" y="4413"/>
                    <a:pt x="116" y="4418"/>
                  </a:cubicBezTo>
                  <a:cubicBezTo>
                    <a:pt x="130" y="4427"/>
                    <a:pt x="143" y="4431"/>
                    <a:pt x="156" y="4440"/>
                  </a:cubicBezTo>
                  <a:cubicBezTo>
                    <a:pt x="188" y="4485"/>
                    <a:pt x="219" y="4529"/>
                    <a:pt x="254" y="4574"/>
                  </a:cubicBezTo>
                  <a:cubicBezTo>
                    <a:pt x="348" y="4681"/>
                    <a:pt x="455" y="4775"/>
                    <a:pt x="571" y="4859"/>
                  </a:cubicBezTo>
                  <a:cubicBezTo>
                    <a:pt x="602" y="4855"/>
                    <a:pt x="633" y="4855"/>
                    <a:pt x="665" y="4855"/>
                  </a:cubicBezTo>
                  <a:cubicBezTo>
                    <a:pt x="549" y="4783"/>
                    <a:pt x="442" y="4694"/>
                    <a:pt x="344" y="4587"/>
                  </a:cubicBezTo>
                  <a:cubicBezTo>
                    <a:pt x="317" y="4556"/>
                    <a:pt x="286" y="4525"/>
                    <a:pt x="259" y="4489"/>
                  </a:cubicBezTo>
                  <a:lnTo>
                    <a:pt x="259" y="4489"/>
                  </a:lnTo>
                  <a:cubicBezTo>
                    <a:pt x="402" y="4547"/>
                    <a:pt x="558" y="4565"/>
                    <a:pt x="714" y="4565"/>
                  </a:cubicBezTo>
                  <a:cubicBezTo>
                    <a:pt x="821" y="4565"/>
                    <a:pt x="928" y="4556"/>
                    <a:pt x="1030" y="4543"/>
                  </a:cubicBezTo>
                  <a:cubicBezTo>
                    <a:pt x="1052" y="4538"/>
                    <a:pt x="1070" y="4538"/>
                    <a:pt x="1093" y="4534"/>
                  </a:cubicBezTo>
                  <a:cubicBezTo>
                    <a:pt x="1186" y="4641"/>
                    <a:pt x="1289" y="4739"/>
                    <a:pt x="1396" y="4832"/>
                  </a:cubicBezTo>
                  <a:cubicBezTo>
                    <a:pt x="1391" y="4837"/>
                    <a:pt x="1391" y="4841"/>
                    <a:pt x="1387" y="4846"/>
                  </a:cubicBezTo>
                  <a:cubicBezTo>
                    <a:pt x="1422" y="4846"/>
                    <a:pt x="1463" y="4841"/>
                    <a:pt x="1498" y="4841"/>
                  </a:cubicBezTo>
                  <a:cubicBezTo>
                    <a:pt x="1494" y="4837"/>
                    <a:pt x="1489" y="4832"/>
                    <a:pt x="1480" y="4828"/>
                  </a:cubicBezTo>
                  <a:cubicBezTo>
                    <a:pt x="1489" y="4819"/>
                    <a:pt x="1498" y="4815"/>
                    <a:pt x="1507" y="4806"/>
                  </a:cubicBezTo>
                  <a:cubicBezTo>
                    <a:pt x="1512" y="4819"/>
                    <a:pt x="1516" y="4828"/>
                    <a:pt x="1520" y="4841"/>
                  </a:cubicBezTo>
                  <a:lnTo>
                    <a:pt x="1578" y="4841"/>
                  </a:lnTo>
                  <a:cubicBezTo>
                    <a:pt x="1570" y="4819"/>
                    <a:pt x="1565" y="4797"/>
                    <a:pt x="1561" y="4775"/>
                  </a:cubicBezTo>
                  <a:cubicBezTo>
                    <a:pt x="1583" y="4757"/>
                    <a:pt x="1614" y="4743"/>
                    <a:pt x="1641" y="4734"/>
                  </a:cubicBezTo>
                  <a:cubicBezTo>
                    <a:pt x="1752" y="4685"/>
                    <a:pt x="1877" y="4654"/>
                    <a:pt x="1993" y="4623"/>
                  </a:cubicBezTo>
                  <a:cubicBezTo>
                    <a:pt x="2091" y="4596"/>
                    <a:pt x="2189" y="4578"/>
                    <a:pt x="2283" y="4561"/>
                  </a:cubicBezTo>
                  <a:cubicBezTo>
                    <a:pt x="2323" y="4601"/>
                    <a:pt x="2359" y="4641"/>
                    <a:pt x="2394" y="4685"/>
                  </a:cubicBezTo>
                  <a:cubicBezTo>
                    <a:pt x="2372" y="4654"/>
                    <a:pt x="2350" y="4619"/>
                    <a:pt x="2327" y="4583"/>
                  </a:cubicBezTo>
                  <a:cubicBezTo>
                    <a:pt x="2296" y="4534"/>
                    <a:pt x="2269" y="4480"/>
                    <a:pt x="2243" y="4431"/>
                  </a:cubicBezTo>
                  <a:cubicBezTo>
                    <a:pt x="2207" y="4396"/>
                    <a:pt x="2176" y="4360"/>
                    <a:pt x="2140" y="4324"/>
                  </a:cubicBezTo>
                  <a:cubicBezTo>
                    <a:pt x="2158" y="4320"/>
                    <a:pt x="2171" y="4315"/>
                    <a:pt x="2189" y="4311"/>
                  </a:cubicBezTo>
                  <a:cubicBezTo>
                    <a:pt x="2180" y="4293"/>
                    <a:pt x="2171" y="4275"/>
                    <a:pt x="2167" y="4262"/>
                  </a:cubicBezTo>
                  <a:cubicBezTo>
                    <a:pt x="2140" y="4266"/>
                    <a:pt x="2118" y="4275"/>
                    <a:pt x="2091" y="4280"/>
                  </a:cubicBezTo>
                  <a:cubicBezTo>
                    <a:pt x="2051" y="4240"/>
                    <a:pt x="2006" y="4195"/>
                    <a:pt x="1962" y="4155"/>
                  </a:cubicBezTo>
                  <a:cubicBezTo>
                    <a:pt x="1989" y="4106"/>
                    <a:pt x="2015" y="4057"/>
                    <a:pt x="2046" y="4008"/>
                  </a:cubicBezTo>
                  <a:cubicBezTo>
                    <a:pt x="2060" y="4017"/>
                    <a:pt x="2078" y="4026"/>
                    <a:pt x="2096" y="4039"/>
                  </a:cubicBezTo>
                  <a:cubicBezTo>
                    <a:pt x="2078" y="3972"/>
                    <a:pt x="2064" y="3901"/>
                    <a:pt x="2051" y="3829"/>
                  </a:cubicBezTo>
                  <a:cubicBezTo>
                    <a:pt x="1868" y="3763"/>
                    <a:pt x="1690" y="3673"/>
                    <a:pt x="1525" y="3571"/>
                  </a:cubicBezTo>
                  <a:cubicBezTo>
                    <a:pt x="1507" y="3553"/>
                    <a:pt x="1485" y="3540"/>
                    <a:pt x="1467" y="3526"/>
                  </a:cubicBezTo>
                  <a:cubicBezTo>
                    <a:pt x="1333" y="3415"/>
                    <a:pt x="1204" y="3295"/>
                    <a:pt x="1084" y="3165"/>
                  </a:cubicBezTo>
                  <a:lnTo>
                    <a:pt x="1084" y="3165"/>
                  </a:lnTo>
                  <a:cubicBezTo>
                    <a:pt x="1110" y="3174"/>
                    <a:pt x="1137" y="3183"/>
                    <a:pt x="1164" y="3192"/>
                  </a:cubicBezTo>
                  <a:cubicBezTo>
                    <a:pt x="1266" y="3228"/>
                    <a:pt x="1378" y="3254"/>
                    <a:pt x="1485" y="3281"/>
                  </a:cubicBezTo>
                  <a:cubicBezTo>
                    <a:pt x="1498" y="3290"/>
                    <a:pt x="1507" y="3299"/>
                    <a:pt x="1520" y="3308"/>
                  </a:cubicBezTo>
                  <a:cubicBezTo>
                    <a:pt x="1561" y="3335"/>
                    <a:pt x="1601" y="3366"/>
                    <a:pt x="1641" y="3397"/>
                  </a:cubicBezTo>
                  <a:cubicBezTo>
                    <a:pt x="1619" y="3406"/>
                    <a:pt x="1596" y="3410"/>
                    <a:pt x="1574" y="3424"/>
                  </a:cubicBezTo>
                  <a:cubicBezTo>
                    <a:pt x="1565" y="3428"/>
                    <a:pt x="1561" y="3442"/>
                    <a:pt x="1561" y="3455"/>
                  </a:cubicBezTo>
                  <a:cubicBezTo>
                    <a:pt x="1605" y="3665"/>
                    <a:pt x="1824" y="3754"/>
                    <a:pt x="2011" y="3780"/>
                  </a:cubicBezTo>
                  <a:cubicBezTo>
                    <a:pt x="2024" y="3780"/>
                    <a:pt x="2033" y="3785"/>
                    <a:pt x="2046" y="3785"/>
                  </a:cubicBezTo>
                  <a:cubicBezTo>
                    <a:pt x="2042" y="3767"/>
                    <a:pt x="2042" y="3745"/>
                    <a:pt x="2038" y="3727"/>
                  </a:cubicBezTo>
                  <a:cubicBezTo>
                    <a:pt x="1873" y="3705"/>
                    <a:pt x="1672" y="3642"/>
                    <a:pt x="1623" y="3464"/>
                  </a:cubicBezTo>
                  <a:cubicBezTo>
                    <a:pt x="1645" y="3455"/>
                    <a:pt x="1668" y="3442"/>
                    <a:pt x="1690" y="3433"/>
                  </a:cubicBezTo>
                  <a:cubicBezTo>
                    <a:pt x="1806" y="3522"/>
                    <a:pt x="1922" y="3611"/>
                    <a:pt x="2038" y="3705"/>
                  </a:cubicBezTo>
                  <a:cubicBezTo>
                    <a:pt x="2033" y="3678"/>
                    <a:pt x="2033" y="3651"/>
                    <a:pt x="2029" y="3629"/>
                  </a:cubicBezTo>
                  <a:cubicBezTo>
                    <a:pt x="1940" y="3553"/>
                    <a:pt x="1846" y="3482"/>
                    <a:pt x="1752" y="3410"/>
                  </a:cubicBezTo>
                  <a:cubicBezTo>
                    <a:pt x="1806" y="3388"/>
                    <a:pt x="1864" y="3366"/>
                    <a:pt x="1922" y="3348"/>
                  </a:cubicBezTo>
                  <a:cubicBezTo>
                    <a:pt x="1957" y="3352"/>
                    <a:pt x="1993" y="3357"/>
                    <a:pt x="2029" y="3357"/>
                  </a:cubicBezTo>
                  <a:cubicBezTo>
                    <a:pt x="2033" y="3326"/>
                    <a:pt x="2033" y="3290"/>
                    <a:pt x="2038" y="3259"/>
                  </a:cubicBezTo>
                  <a:lnTo>
                    <a:pt x="2038" y="3259"/>
                  </a:lnTo>
                  <a:cubicBezTo>
                    <a:pt x="1997" y="3268"/>
                    <a:pt x="1957" y="3281"/>
                    <a:pt x="1917" y="3290"/>
                  </a:cubicBezTo>
                  <a:cubicBezTo>
                    <a:pt x="1779" y="3277"/>
                    <a:pt x="1645" y="3254"/>
                    <a:pt x="1507" y="3228"/>
                  </a:cubicBezTo>
                  <a:cubicBezTo>
                    <a:pt x="1436" y="3174"/>
                    <a:pt x="1364" y="3121"/>
                    <a:pt x="1289" y="3067"/>
                  </a:cubicBezTo>
                  <a:lnTo>
                    <a:pt x="1289" y="3067"/>
                  </a:lnTo>
                  <a:cubicBezTo>
                    <a:pt x="1454" y="3076"/>
                    <a:pt x="1619" y="3081"/>
                    <a:pt x="1783" y="3081"/>
                  </a:cubicBezTo>
                  <a:lnTo>
                    <a:pt x="1899" y="3081"/>
                  </a:lnTo>
                  <a:cubicBezTo>
                    <a:pt x="1953" y="3094"/>
                    <a:pt x="2002" y="3103"/>
                    <a:pt x="2055" y="3116"/>
                  </a:cubicBezTo>
                  <a:cubicBezTo>
                    <a:pt x="2060" y="3081"/>
                    <a:pt x="2064" y="3049"/>
                    <a:pt x="2073" y="3018"/>
                  </a:cubicBezTo>
                  <a:cubicBezTo>
                    <a:pt x="2020" y="3018"/>
                    <a:pt x="1962" y="3023"/>
                    <a:pt x="1908" y="3023"/>
                  </a:cubicBezTo>
                  <a:cubicBezTo>
                    <a:pt x="1810" y="2996"/>
                    <a:pt x="1712" y="2969"/>
                    <a:pt x="1614" y="2933"/>
                  </a:cubicBezTo>
                  <a:cubicBezTo>
                    <a:pt x="1708" y="2929"/>
                    <a:pt x="1801" y="2925"/>
                    <a:pt x="1895" y="2925"/>
                  </a:cubicBezTo>
                  <a:cubicBezTo>
                    <a:pt x="1962" y="2925"/>
                    <a:pt x="2029" y="2925"/>
                    <a:pt x="2091" y="2929"/>
                  </a:cubicBezTo>
                  <a:cubicBezTo>
                    <a:pt x="2100" y="2907"/>
                    <a:pt x="2104" y="2884"/>
                    <a:pt x="2109" y="2862"/>
                  </a:cubicBezTo>
                  <a:cubicBezTo>
                    <a:pt x="2100" y="2858"/>
                    <a:pt x="2091" y="2849"/>
                    <a:pt x="2082" y="2840"/>
                  </a:cubicBezTo>
                  <a:cubicBezTo>
                    <a:pt x="2029" y="2800"/>
                    <a:pt x="1975" y="2755"/>
                    <a:pt x="1922" y="2711"/>
                  </a:cubicBezTo>
                  <a:lnTo>
                    <a:pt x="1922" y="2711"/>
                  </a:lnTo>
                  <a:cubicBezTo>
                    <a:pt x="1980" y="2715"/>
                    <a:pt x="2033" y="2719"/>
                    <a:pt x="2091" y="2724"/>
                  </a:cubicBezTo>
                  <a:cubicBezTo>
                    <a:pt x="2109" y="2733"/>
                    <a:pt x="2127" y="2746"/>
                    <a:pt x="2140" y="2755"/>
                  </a:cubicBezTo>
                  <a:cubicBezTo>
                    <a:pt x="2149" y="2728"/>
                    <a:pt x="2162" y="2702"/>
                    <a:pt x="2171" y="2670"/>
                  </a:cubicBezTo>
                  <a:lnTo>
                    <a:pt x="2100" y="2670"/>
                  </a:lnTo>
                  <a:cubicBezTo>
                    <a:pt x="2091" y="2662"/>
                    <a:pt x="2082" y="2657"/>
                    <a:pt x="2073" y="2653"/>
                  </a:cubicBezTo>
                  <a:lnTo>
                    <a:pt x="2064" y="2648"/>
                  </a:lnTo>
                  <a:lnTo>
                    <a:pt x="2064" y="2648"/>
                  </a:lnTo>
                  <a:cubicBezTo>
                    <a:pt x="2104" y="2653"/>
                    <a:pt x="2140" y="2653"/>
                    <a:pt x="2176" y="2657"/>
                  </a:cubicBezTo>
                  <a:cubicBezTo>
                    <a:pt x="2185" y="2639"/>
                    <a:pt x="2189" y="2621"/>
                    <a:pt x="2198" y="2604"/>
                  </a:cubicBezTo>
                  <a:cubicBezTo>
                    <a:pt x="2131" y="2599"/>
                    <a:pt x="2069" y="2595"/>
                    <a:pt x="2002" y="2590"/>
                  </a:cubicBezTo>
                  <a:cubicBezTo>
                    <a:pt x="1989" y="2586"/>
                    <a:pt x="1975" y="2586"/>
                    <a:pt x="1957" y="2586"/>
                  </a:cubicBezTo>
                  <a:cubicBezTo>
                    <a:pt x="1944" y="2577"/>
                    <a:pt x="1931" y="2568"/>
                    <a:pt x="1922" y="2559"/>
                  </a:cubicBezTo>
                  <a:cubicBezTo>
                    <a:pt x="2046" y="2483"/>
                    <a:pt x="2185" y="2425"/>
                    <a:pt x="2314" y="2358"/>
                  </a:cubicBezTo>
                  <a:cubicBezTo>
                    <a:pt x="2341" y="2318"/>
                    <a:pt x="2363" y="2278"/>
                    <a:pt x="2390" y="2238"/>
                  </a:cubicBezTo>
                  <a:cubicBezTo>
                    <a:pt x="2385" y="2225"/>
                    <a:pt x="2385" y="2211"/>
                    <a:pt x="2376" y="2198"/>
                  </a:cubicBezTo>
                  <a:lnTo>
                    <a:pt x="2376" y="2198"/>
                  </a:lnTo>
                  <a:lnTo>
                    <a:pt x="2408" y="2207"/>
                  </a:lnTo>
                  <a:cubicBezTo>
                    <a:pt x="2421" y="2189"/>
                    <a:pt x="2434" y="2171"/>
                    <a:pt x="2443" y="2158"/>
                  </a:cubicBezTo>
                  <a:cubicBezTo>
                    <a:pt x="2408" y="2149"/>
                    <a:pt x="2372" y="2140"/>
                    <a:pt x="2336" y="2135"/>
                  </a:cubicBezTo>
                  <a:cubicBezTo>
                    <a:pt x="2332" y="2122"/>
                    <a:pt x="2323" y="2113"/>
                    <a:pt x="2314" y="2104"/>
                  </a:cubicBezTo>
                  <a:cubicBezTo>
                    <a:pt x="2296" y="2086"/>
                    <a:pt x="2283" y="2069"/>
                    <a:pt x="2265" y="2055"/>
                  </a:cubicBezTo>
                  <a:lnTo>
                    <a:pt x="2265" y="2055"/>
                  </a:lnTo>
                  <a:cubicBezTo>
                    <a:pt x="2314" y="2078"/>
                    <a:pt x="2363" y="2104"/>
                    <a:pt x="2412" y="2135"/>
                  </a:cubicBezTo>
                  <a:cubicBezTo>
                    <a:pt x="2421" y="2140"/>
                    <a:pt x="2434" y="2149"/>
                    <a:pt x="2448" y="2153"/>
                  </a:cubicBezTo>
                  <a:cubicBezTo>
                    <a:pt x="2457" y="2140"/>
                    <a:pt x="2470" y="2127"/>
                    <a:pt x="2479" y="2109"/>
                  </a:cubicBezTo>
                  <a:cubicBezTo>
                    <a:pt x="2461" y="2100"/>
                    <a:pt x="2443" y="2091"/>
                    <a:pt x="2425" y="2078"/>
                  </a:cubicBezTo>
                  <a:cubicBezTo>
                    <a:pt x="2385" y="2055"/>
                    <a:pt x="2345" y="2033"/>
                    <a:pt x="2301" y="2011"/>
                  </a:cubicBezTo>
                  <a:cubicBezTo>
                    <a:pt x="2367" y="1979"/>
                    <a:pt x="2434" y="1948"/>
                    <a:pt x="2501" y="1922"/>
                  </a:cubicBezTo>
                  <a:cubicBezTo>
                    <a:pt x="2586" y="1886"/>
                    <a:pt x="2671" y="1850"/>
                    <a:pt x="2755" y="1819"/>
                  </a:cubicBezTo>
                  <a:cubicBezTo>
                    <a:pt x="2804" y="1779"/>
                    <a:pt x="2853" y="1739"/>
                    <a:pt x="2907" y="1703"/>
                  </a:cubicBezTo>
                  <a:lnTo>
                    <a:pt x="2907" y="1703"/>
                  </a:lnTo>
                  <a:cubicBezTo>
                    <a:pt x="2893" y="1712"/>
                    <a:pt x="2876" y="1716"/>
                    <a:pt x="2862" y="1721"/>
                  </a:cubicBezTo>
                  <a:cubicBezTo>
                    <a:pt x="2715" y="1685"/>
                    <a:pt x="2564" y="1658"/>
                    <a:pt x="2416" y="1632"/>
                  </a:cubicBezTo>
                  <a:lnTo>
                    <a:pt x="2416" y="1632"/>
                  </a:lnTo>
                  <a:cubicBezTo>
                    <a:pt x="2581" y="1645"/>
                    <a:pt x="2751" y="1667"/>
                    <a:pt x="2916" y="1699"/>
                  </a:cubicBezTo>
                  <a:cubicBezTo>
                    <a:pt x="2938" y="1685"/>
                    <a:pt x="2960" y="1672"/>
                    <a:pt x="2983" y="1658"/>
                  </a:cubicBezTo>
                  <a:cubicBezTo>
                    <a:pt x="2831" y="1623"/>
                    <a:pt x="2671" y="1601"/>
                    <a:pt x="2515" y="1583"/>
                  </a:cubicBezTo>
                  <a:cubicBezTo>
                    <a:pt x="2599" y="1552"/>
                    <a:pt x="2684" y="1520"/>
                    <a:pt x="2769" y="1489"/>
                  </a:cubicBezTo>
                  <a:cubicBezTo>
                    <a:pt x="2920" y="1489"/>
                    <a:pt x="3067" y="1467"/>
                    <a:pt x="3210" y="1431"/>
                  </a:cubicBezTo>
                  <a:cubicBezTo>
                    <a:pt x="3277" y="1445"/>
                    <a:pt x="3344" y="1458"/>
                    <a:pt x="3406" y="1476"/>
                  </a:cubicBezTo>
                  <a:cubicBezTo>
                    <a:pt x="3446" y="1467"/>
                    <a:pt x="3482" y="1458"/>
                    <a:pt x="3522" y="1449"/>
                  </a:cubicBezTo>
                  <a:cubicBezTo>
                    <a:pt x="3437" y="1422"/>
                    <a:pt x="3348" y="1404"/>
                    <a:pt x="3263" y="1387"/>
                  </a:cubicBezTo>
                  <a:lnTo>
                    <a:pt x="3263" y="1382"/>
                  </a:lnTo>
                  <a:cubicBezTo>
                    <a:pt x="3255" y="1369"/>
                    <a:pt x="3241" y="1355"/>
                    <a:pt x="3232" y="1346"/>
                  </a:cubicBezTo>
                  <a:cubicBezTo>
                    <a:pt x="3281" y="1333"/>
                    <a:pt x="3330" y="1320"/>
                    <a:pt x="3379" y="1306"/>
                  </a:cubicBezTo>
                  <a:cubicBezTo>
                    <a:pt x="3491" y="1329"/>
                    <a:pt x="3598" y="1360"/>
                    <a:pt x="3705" y="1395"/>
                  </a:cubicBezTo>
                  <a:lnTo>
                    <a:pt x="3656" y="1395"/>
                  </a:lnTo>
                  <a:cubicBezTo>
                    <a:pt x="3620" y="1395"/>
                    <a:pt x="3589" y="1395"/>
                    <a:pt x="3553" y="1400"/>
                  </a:cubicBezTo>
                  <a:cubicBezTo>
                    <a:pt x="3535" y="1400"/>
                    <a:pt x="3522" y="1418"/>
                    <a:pt x="3526" y="1436"/>
                  </a:cubicBezTo>
                  <a:lnTo>
                    <a:pt x="3531" y="1445"/>
                  </a:lnTo>
                  <a:cubicBezTo>
                    <a:pt x="3602" y="1431"/>
                    <a:pt x="3674" y="1422"/>
                    <a:pt x="3749" y="1418"/>
                  </a:cubicBezTo>
                  <a:cubicBezTo>
                    <a:pt x="3821" y="1413"/>
                    <a:pt x="3892" y="1409"/>
                    <a:pt x="3963" y="1409"/>
                  </a:cubicBezTo>
                  <a:cubicBezTo>
                    <a:pt x="3928" y="1409"/>
                    <a:pt x="3892" y="1404"/>
                    <a:pt x="3856" y="1404"/>
                  </a:cubicBezTo>
                  <a:cubicBezTo>
                    <a:pt x="3847" y="1395"/>
                    <a:pt x="3834" y="1391"/>
                    <a:pt x="3821" y="1387"/>
                  </a:cubicBezTo>
                  <a:cubicBezTo>
                    <a:pt x="3856" y="1333"/>
                    <a:pt x="3888" y="1275"/>
                    <a:pt x="3923" y="1222"/>
                  </a:cubicBezTo>
                  <a:lnTo>
                    <a:pt x="3968" y="1222"/>
                  </a:lnTo>
                  <a:cubicBezTo>
                    <a:pt x="4057" y="1266"/>
                    <a:pt x="4142" y="1315"/>
                    <a:pt x="4226" y="1373"/>
                  </a:cubicBezTo>
                  <a:cubicBezTo>
                    <a:pt x="4151" y="1382"/>
                    <a:pt x="4075" y="1395"/>
                    <a:pt x="3999" y="1409"/>
                  </a:cubicBezTo>
                  <a:cubicBezTo>
                    <a:pt x="4084" y="1413"/>
                    <a:pt x="4168" y="1418"/>
                    <a:pt x="4258" y="1427"/>
                  </a:cubicBezTo>
                  <a:cubicBezTo>
                    <a:pt x="4271" y="1422"/>
                    <a:pt x="4284" y="1422"/>
                    <a:pt x="4298" y="1418"/>
                  </a:cubicBezTo>
                  <a:cubicBezTo>
                    <a:pt x="4302" y="1422"/>
                    <a:pt x="4307" y="1427"/>
                    <a:pt x="4316" y="1431"/>
                  </a:cubicBezTo>
                  <a:cubicBezTo>
                    <a:pt x="4356" y="1436"/>
                    <a:pt x="4396" y="1440"/>
                    <a:pt x="4436" y="1449"/>
                  </a:cubicBezTo>
                  <a:cubicBezTo>
                    <a:pt x="4418" y="1431"/>
                    <a:pt x="4396" y="1418"/>
                    <a:pt x="4378" y="1404"/>
                  </a:cubicBezTo>
                  <a:cubicBezTo>
                    <a:pt x="4445" y="1395"/>
                    <a:pt x="4512" y="1391"/>
                    <a:pt x="4579" y="1382"/>
                  </a:cubicBezTo>
                  <a:cubicBezTo>
                    <a:pt x="4632" y="1413"/>
                    <a:pt x="4690" y="1449"/>
                    <a:pt x="4743" y="1480"/>
                  </a:cubicBezTo>
                  <a:cubicBezTo>
                    <a:pt x="4748" y="1489"/>
                    <a:pt x="4748" y="1498"/>
                    <a:pt x="4748" y="1507"/>
                  </a:cubicBezTo>
                  <a:lnTo>
                    <a:pt x="4739" y="1507"/>
                  </a:lnTo>
                  <a:cubicBezTo>
                    <a:pt x="5011" y="1583"/>
                    <a:pt x="5265" y="1690"/>
                    <a:pt x="5497" y="1832"/>
                  </a:cubicBezTo>
                  <a:cubicBezTo>
                    <a:pt x="5689" y="1944"/>
                    <a:pt x="5862" y="2082"/>
                    <a:pt x="6014" y="2238"/>
                  </a:cubicBezTo>
                  <a:cubicBezTo>
                    <a:pt x="6018" y="2238"/>
                    <a:pt x="6023" y="2242"/>
                    <a:pt x="6027" y="2247"/>
                  </a:cubicBezTo>
                  <a:lnTo>
                    <a:pt x="6027" y="2251"/>
                  </a:lnTo>
                  <a:cubicBezTo>
                    <a:pt x="6050" y="2269"/>
                    <a:pt x="6067" y="2292"/>
                    <a:pt x="6085" y="2309"/>
                  </a:cubicBezTo>
                  <a:cubicBezTo>
                    <a:pt x="6085" y="2300"/>
                    <a:pt x="6085" y="2292"/>
                    <a:pt x="6085" y="2283"/>
                  </a:cubicBezTo>
                  <a:cubicBezTo>
                    <a:pt x="6143" y="2323"/>
                    <a:pt x="6206" y="2363"/>
                    <a:pt x="6264" y="2403"/>
                  </a:cubicBezTo>
                  <a:cubicBezTo>
                    <a:pt x="6397" y="2497"/>
                    <a:pt x="6527" y="2595"/>
                    <a:pt x="6651" y="2693"/>
                  </a:cubicBezTo>
                  <a:cubicBezTo>
                    <a:pt x="6776" y="2791"/>
                    <a:pt x="6897" y="2884"/>
                    <a:pt x="7013" y="2991"/>
                  </a:cubicBezTo>
                  <a:cubicBezTo>
                    <a:pt x="7030" y="3009"/>
                    <a:pt x="7053" y="3032"/>
                    <a:pt x="7075" y="3054"/>
                  </a:cubicBezTo>
                  <a:cubicBezTo>
                    <a:pt x="7088" y="3085"/>
                    <a:pt x="7102" y="3116"/>
                    <a:pt x="7115" y="3147"/>
                  </a:cubicBezTo>
                  <a:cubicBezTo>
                    <a:pt x="6950" y="3130"/>
                    <a:pt x="6790" y="3094"/>
                    <a:pt x="6629" y="3049"/>
                  </a:cubicBezTo>
                  <a:cubicBezTo>
                    <a:pt x="6571" y="2978"/>
                    <a:pt x="6513" y="2907"/>
                    <a:pt x="6455" y="2840"/>
                  </a:cubicBezTo>
                  <a:lnTo>
                    <a:pt x="6455" y="2840"/>
                  </a:lnTo>
                  <a:cubicBezTo>
                    <a:pt x="6473" y="2875"/>
                    <a:pt x="6491" y="2911"/>
                    <a:pt x="6509" y="2951"/>
                  </a:cubicBezTo>
                  <a:cubicBezTo>
                    <a:pt x="6531" y="2996"/>
                    <a:pt x="6553" y="3045"/>
                    <a:pt x="6571" y="3094"/>
                  </a:cubicBezTo>
                  <a:cubicBezTo>
                    <a:pt x="6580" y="3094"/>
                    <a:pt x="6589" y="3098"/>
                    <a:pt x="6598" y="3098"/>
                  </a:cubicBezTo>
                  <a:cubicBezTo>
                    <a:pt x="6625" y="3134"/>
                    <a:pt x="6651" y="3170"/>
                    <a:pt x="6678" y="3205"/>
                  </a:cubicBezTo>
                  <a:cubicBezTo>
                    <a:pt x="6772" y="3321"/>
                    <a:pt x="6865" y="3442"/>
                    <a:pt x="6955" y="3562"/>
                  </a:cubicBezTo>
                  <a:cubicBezTo>
                    <a:pt x="6888" y="3566"/>
                    <a:pt x="6821" y="3571"/>
                    <a:pt x="6758" y="3580"/>
                  </a:cubicBezTo>
                  <a:lnTo>
                    <a:pt x="6754" y="3580"/>
                  </a:lnTo>
                  <a:cubicBezTo>
                    <a:pt x="6727" y="3513"/>
                    <a:pt x="6696" y="3446"/>
                    <a:pt x="6660" y="3379"/>
                  </a:cubicBezTo>
                  <a:lnTo>
                    <a:pt x="6660" y="3379"/>
                  </a:lnTo>
                  <a:cubicBezTo>
                    <a:pt x="6683" y="3464"/>
                    <a:pt x="6700" y="3553"/>
                    <a:pt x="6709" y="3642"/>
                  </a:cubicBezTo>
                  <a:lnTo>
                    <a:pt x="6723" y="3642"/>
                  </a:lnTo>
                  <a:cubicBezTo>
                    <a:pt x="6727" y="3660"/>
                    <a:pt x="6736" y="3678"/>
                    <a:pt x="6745" y="3700"/>
                  </a:cubicBezTo>
                  <a:cubicBezTo>
                    <a:pt x="6736" y="3691"/>
                    <a:pt x="6723" y="3678"/>
                    <a:pt x="6714" y="3669"/>
                  </a:cubicBezTo>
                  <a:lnTo>
                    <a:pt x="6714" y="3669"/>
                  </a:lnTo>
                  <a:cubicBezTo>
                    <a:pt x="6718" y="3714"/>
                    <a:pt x="6723" y="3758"/>
                    <a:pt x="6727" y="3807"/>
                  </a:cubicBezTo>
                  <a:cubicBezTo>
                    <a:pt x="6745" y="3807"/>
                    <a:pt x="6767" y="3812"/>
                    <a:pt x="6785" y="3816"/>
                  </a:cubicBezTo>
                  <a:lnTo>
                    <a:pt x="6790" y="3816"/>
                  </a:lnTo>
                  <a:cubicBezTo>
                    <a:pt x="6794" y="3838"/>
                    <a:pt x="6803" y="3861"/>
                    <a:pt x="6812" y="3883"/>
                  </a:cubicBezTo>
                  <a:cubicBezTo>
                    <a:pt x="6821" y="3914"/>
                    <a:pt x="6830" y="3954"/>
                    <a:pt x="6843" y="3990"/>
                  </a:cubicBezTo>
                  <a:cubicBezTo>
                    <a:pt x="6816" y="3985"/>
                    <a:pt x="6790" y="3985"/>
                    <a:pt x="6763" y="3985"/>
                  </a:cubicBezTo>
                  <a:cubicBezTo>
                    <a:pt x="6754" y="3977"/>
                    <a:pt x="6741" y="3963"/>
                    <a:pt x="6732" y="3954"/>
                  </a:cubicBezTo>
                  <a:lnTo>
                    <a:pt x="6732" y="3968"/>
                  </a:lnTo>
                  <a:cubicBezTo>
                    <a:pt x="6732" y="3990"/>
                    <a:pt x="6732" y="4017"/>
                    <a:pt x="6732" y="4039"/>
                  </a:cubicBezTo>
                  <a:lnTo>
                    <a:pt x="6736" y="4039"/>
                  </a:lnTo>
                  <a:cubicBezTo>
                    <a:pt x="6781" y="4079"/>
                    <a:pt x="6825" y="4124"/>
                    <a:pt x="6870" y="4164"/>
                  </a:cubicBezTo>
                  <a:cubicBezTo>
                    <a:pt x="6843" y="4213"/>
                    <a:pt x="6812" y="4257"/>
                    <a:pt x="6772" y="4293"/>
                  </a:cubicBezTo>
                  <a:cubicBezTo>
                    <a:pt x="6750" y="4315"/>
                    <a:pt x="6727" y="4338"/>
                    <a:pt x="6705" y="4355"/>
                  </a:cubicBezTo>
                  <a:cubicBezTo>
                    <a:pt x="6696" y="4391"/>
                    <a:pt x="6692" y="4427"/>
                    <a:pt x="6683" y="4467"/>
                  </a:cubicBezTo>
                  <a:cubicBezTo>
                    <a:pt x="6745" y="4538"/>
                    <a:pt x="6816" y="4601"/>
                    <a:pt x="6897" y="4654"/>
                  </a:cubicBezTo>
                  <a:cubicBezTo>
                    <a:pt x="6883" y="4681"/>
                    <a:pt x="6865" y="4708"/>
                    <a:pt x="6839" y="4721"/>
                  </a:cubicBezTo>
                  <a:cubicBezTo>
                    <a:pt x="6781" y="4663"/>
                    <a:pt x="6723" y="4601"/>
                    <a:pt x="6669" y="4538"/>
                  </a:cubicBezTo>
                  <a:cubicBezTo>
                    <a:pt x="6665" y="4561"/>
                    <a:pt x="6660" y="4583"/>
                    <a:pt x="6651" y="4605"/>
                  </a:cubicBezTo>
                  <a:cubicBezTo>
                    <a:pt x="6683" y="4641"/>
                    <a:pt x="6714" y="4676"/>
                    <a:pt x="6745" y="4708"/>
                  </a:cubicBezTo>
                  <a:cubicBezTo>
                    <a:pt x="6767" y="4730"/>
                    <a:pt x="6799" y="4779"/>
                    <a:pt x="6834" y="4779"/>
                  </a:cubicBezTo>
                  <a:lnTo>
                    <a:pt x="6843" y="4779"/>
                  </a:lnTo>
                  <a:cubicBezTo>
                    <a:pt x="6874" y="4775"/>
                    <a:pt x="6901" y="4748"/>
                    <a:pt x="6923" y="4725"/>
                  </a:cubicBezTo>
                  <a:cubicBezTo>
                    <a:pt x="6932" y="4712"/>
                    <a:pt x="6937" y="4694"/>
                    <a:pt x="6941" y="4681"/>
                  </a:cubicBezTo>
                  <a:cubicBezTo>
                    <a:pt x="6959" y="4690"/>
                    <a:pt x="6977" y="4703"/>
                    <a:pt x="6995" y="4712"/>
                  </a:cubicBezTo>
                  <a:cubicBezTo>
                    <a:pt x="7039" y="4730"/>
                    <a:pt x="7084" y="4748"/>
                    <a:pt x="7133" y="4761"/>
                  </a:cubicBezTo>
                  <a:lnTo>
                    <a:pt x="7142" y="4761"/>
                  </a:lnTo>
                  <a:cubicBezTo>
                    <a:pt x="7151" y="4761"/>
                    <a:pt x="7160" y="4757"/>
                    <a:pt x="7164" y="4748"/>
                  </a:cubicBezTo>
                  <a:cubicBezTo>
                    <a:pt x="7200" y="4681"/>
                    <a:pt x="7227" y="4610"/>
                    <a:pt x="7249" y="4538"/>
                  </a:cubicBezTo>
                  <a:lnTo>
                    <a:pt x="7253" y="4543"/>
                  </a:lnTo>
                  <a:cubicBezTo>
                    <a:pt x="7271" y="4556"/>
                    <a:pt x="7284" y="4574"/>
                    <a:pt x="7302" y="4587"/>
                  </a:cubicBezTo>
                  <a:cubicBezTo>
                    <a:pt x="7311" y="4596"/>
                    <a:pt x="7325" y="4610"/>
                    <a:pt x="7333" y="4619"/>
                  </a:cubicBezTo>
                  <a:cubicBezTo>
                    <a:pt x="7342" y="4632"/>
                    <a:pt x="7342" y="4632"/>
                    <a:pt x="7338" y="4650"/>
                  </a:cubicBezTo>
                  <a:cubicBezTo>
                    <a:pt x="7325" y="4721"/>
                    <a:pt x="7276" y="4770"/>
                    <a:pt x="7213" y="4806"/>
                  </a:cubicBezTo>
                  <a:cubicBezTo>
                    <a:pt x="7218" y="4806"/>
                    <a:pt x="7227" y="4801"/>
                    <a:pt x="7231" y="4801"/>
                  </a:cubicBezTo>
                  <a:cubicBezTo>
                    <a:pt x="7262" y="4801"/>
                    <a:pt x="7289" y="4797"/>
                    <a:pt x="7316" y="4797"/>
                  </a:cubicBezTo>
                  <a:cubicBezTo>
                    <a:pt x="7342" y="4770"/>
                    <a:pt x="7365" y="4743"/>
                    <a:pt x="7378" y="4708"/>
                  </a:cubicBezTo>
                  <a:cubicBezTo>
                    <a:pt x="7391" y="4681"/>
                    <a:pt x="7405" y="4645"/>
                    <a:pt x="7400" y="4619"/>
                  </a:cubicBezTo>
                  <a:cubicBezTo>
                    <a:pt x="7396" y="4596"/>
                    <a:pt x="7383" y="4587"/>
                    <a:pt x="7365" y="4574"/>
                  </a:cubicBezTo>
                  <a:cubicBezTo>
                    <a:pt x="7342" y="4552"/>
                    <a:pt x="7316" y="4525"/>
                    <a:pt x="7293" y="4503"/>
                  </a:cubicBezTo>
                  <a:cubicBezTo>
                    <a:pt x="7284" y="4494"/>
                    <a:pt x="7276" y="4485"/>
                    <a:pt x="7267" y="4476"/>
                  </a:cubicBezTo>
                  <a:cubicBezTo>
                    <a:pt x="7302" y="4369"/>
                    <a:pt x="7320" y="4253"/>
                    <a:pt x="7329" y="4137"/>
                  </a:cubicBezTo>
                  <a:cubicBezTo>
                    <a:pt x="7338" y="4150"/>
                    <a:pt x="7347" y="4168"/>
                    <a:pt x="7356" y="4182"/>
                  </a:cubicBezTo>
                  <a:cubicBezTo>
                    <a:pt x="7356" y="4213"/>
                    <a:pt x="7360" y="4244"/>
                    <a:pt x="7365" y="4275"/>
                  </a:cubicBezTo>
                  <a:cubicBezTo>
                    <a:pt x="7369" y="4338"/>
                    <a:pt x="7369" y="4400"/>
                    <a:pt x="7374" y="4458"/>
                  </a:cubicBezTo>
                  <a:cubicBezTo>
                    <a:pt x="7378" y="4476"/>
                    <a:pt x="7391" y="4485"/>
                    <a:pt x="7405" y="4485"/>
                  </a:cubicBezTo>
                  <a:cubicBezTo>
                    <a:pt x="7418" y="4485"/>
                    <a:pt x="7432" y="4476"/>
                    <a:pt x="7432" y="4458"/>
                  </a:cubicBezTo>
                  <a:cubicBezTo>
                    <a:pt x="7427" y="4405"/>
                    <a:pt x="7423" y="4351"/>
                    <a:pt x="7418" y="4298"/>
                  </a:cubicBezTo>
                  <a:lnTo>
                    <a:pt x="7418" y="4298"/>
                  </a:lnTo>
                  <a:cubicBezTo>
                    <a:pt x="7503" y="4449"/>
                    <a:pt x="7579" y="4610"/>
                    <a:pt x="7641" y="4770"/>
                  </a:cubicBezTo>
                  <a:cubicBezTo>
                    <a:pt x="7659" y="4770"/>
                    <a:pt x="7681" y="4766"/>
                    <a:pt x="7699" y="4766"/>
                  </a:cubicBezTo>
                  <a:cubicBezTo>
                    <a:pt x="7681" y="4721"/>
                    <a:pt x="7663" y="4681"/>
                    <a:pt x="7646" y="4636"/>
                  </a:cubicBezTo>
                  <a:cubicBezTo>
                    <a:pt x="7579" y="4476"/>
                    <a:pt x="7498" y="4315"/>
                    <a:pt x="7409" y="4164"/>
                  </a:cubicBezTo>
                  <a:cubicBezTo>
                    <a:pt x="7405" y="4088"/>
                    <a:pt x="7396" y="4012"/>
                    <a:pt x="7391" y="3936"/>
                  </a:cubicBezTo>
                  <a:cubicBezTo>
                    <a:pt x="7409" y="3928"/>
                    <a:pt x="7423" y="3914"/>
                    <a:pt x="7432" y="3883"/>
                  </a:cubicBezTo>
                  <a:cubicBezTo>
                    <a:pt x="7432" y="3879"/>
                    <a:pt x="7432" y="3874"/>
                    <a:pt x="7436" y="3865"/>
                  </a:cubicBezTo>
                  <a:lnTo>
                    <a:pt x="7579" y="3865"/>
                  </a:lnTo>
                  <a:cubicBezTo>
                    <a:pt x="7574" y="3847"/>
                    <a:pt x="7570" y="3829"/>
                    <a:pt x="7561" y="3807"/>
                  </a:cubicBezTo>
                  <a:lnTo>
                    <a:pt x="7445" y="3807"/>
                  </a:lnTo>
                  <a:cubicBezTo>
                    <a:pt x="7445" y="3798"/>
                    <a:pt x="7449" y="3789"/>
                    <a:pt x="7449" y="3776"/>
                  </a:cubicBezTo>
                  <a:cubicBezTo>
                    <a:pt x="7454" y="3727"/>
                    <a:pt x="7454" y="3678"/>
                    <a:pt x="7445" y="3629"/>
                  </a:cubicBezTo>
                  <a:cubicBezTo>
                    <a:pt x="7467" y="3624"/>
                    <a:pt x="7494" y="3624"/>
                    <a:pt x="7516" y="3624"/>
                  </a:cubicBezTo>
                  <a:cubicBezTo>
                    <a:pt x="7512" y="3607"/>
                    <a:pt x="7503" y="3584"/>
                    <a:pt x="7498" y="3566"/>
                  </a:cubicBezTo>
                  <a:cubicBezTo>
                    <a:pt x="7481" y="3571"/>
                    <a:pt x="7458" y="3571"/>
                    <a:pt x="7436" y="3571"/>
                  </a:cubicBezTo>
                  <a:cubicBezTo>
                    <a:pt x="7423" y="3491"/>
                    <a:pt x="7396" y="3419"/>
                    <a:pt x="7360" y="3348"/>
                  </a:cubicBezTo>
                  <a:cubicBezTo>
                    <a:pt x="7342" y="3312"/>
                    <a:pt x="7320" y="3277"/>
                    <a:pt x="7298" y="3241"/>
                  </a:cubicBezTo>
                  <a:cubicBezTo>
                    <a:pt x="7298" y="3232"/>
                    <a:pt x="7298" y="3223"/>
                    <a:pt x="7293" y="3214"/>
                  </a:cubicBezTo>
                  <a:lnTo>
                    <a:pt x="7320" y="3214"/>
                  </a:lnTo>
                  <a:cubicBezTo>
                    <a:pt x="7342" y="3214"/>
                    <a:pt x="7369" y="3210"/>
                    <a:pt x="7391" y="3210"/>
                  </a:cubicBezTo>
                  <a:cubicBezTo>
                    <a:pt x="7387" y="3192"/>
                    <a:pt x="7378" y="3174"/>
                    <a:pt x="7374" y="3156"/>
                  </a:cubicBezTo>
                  <a:lnTo>
                    <a:pt x="7284" y="3156"/>
                  </a:lnTo>
                  <a:cubicBezTo>
                    <a:pt x="7267" y="3081"/>
                    <a:pt x="7253" y="3009"/>
                    <a:pt x="7235" y="2938"/>
                  </a:cubicBezTo>
                  <a:cubicBezTo>
                    <a:pt x="7213" y="2858"/>
                    <a:pt x="7191" y="2782"/>
                    <a:pt x="7169" y="2706"/>
                  </a:cubicBezTo>
                  <a:lnTo>
                    <a:pt x="7169" y="2706"/>
                  </a:lnTo>
                  <a:cubicBezTo>
                    <a:pt x="7177" y="2715"/>
                    <a:pt x="7186" y="2719"/>
                    <a:pt x="7195" y="2728"/>
                  </a:cubicBezTo>
                  <a:cubicBezTo>
                    <a:pt x="7204" y="2733"/>
                    <a:pt x="7213" y="2742"/>
                    <a:pt x="7222" y="2746"/>
                  </a:cubicBezTo>
                  <a:cubicBezTo>
                    <a:pt x="7209" y="2711"/>
                    <a:pt x="7191" y="2670"/>
                    <a:pt x="7173" y="2635"/>
                  </a:cubicBezTo>
                  <a:cubicBezTo>
                    <a:pt x="7169" y="2635"/>
                    <a:pt x="7164" y="2630"/>
                    <a:pt x="7160" y="2630"/>
                  </a:cubicBezTo>
                  <a:cubicBezTo>
                    <a:pt x="7151" y="2621"/>
                    <a:pt x="7142" y="2617"/>
                    <a:pt x="7137" y="2608"/>
                  </a:cubicBezTo>
                  <a:cubicBezTo>
                    <a:pt x="7075" y="2439"/>
                    <a:pt x="7004" y="2274"/>
                    <a:pt x="6919" y="2118"/>
                  </a:cubicBezTo>
                  <a:cubicBezTo>
                    <a:pt x="6919" y="2113"/>
                    <a:pt x="6919" y="2113"/>
                    <a:pt x="6919" y="2109"/>
                  </a:cubicBezTo>
                  <a:cubicBezTo>
                    <a:pt x="6906" y="2086"/>
                    <a:pt x="6892" y="2064"/>
                    <a:pt x="6879" y="2042"/>
                  </a:cubicBezTo>
                  <a:cubicBezTo>
                    <a:pt x="6879" y="2042"/>
                    <a:pt x="6879" y="2046"/>
                    <a:pt x="6879" y="2046"/>
                  </a:cubicBezTo>
                  <a:cubicBezTo>
                    <a:pt x="6816" y="1944"/>
                    <a:pt x="6750" y="1846"/>
                    <a:pt x="6674" y="1757"/>
                  </a:cubicBezTo>
                  <a:cubicBezTo>
                    <a:pt x="6638" y="1712"/>
                    <a:pt x="6602" y="1667"/>
                    <a:pt x="6567" y="1627"/>
                  </a:cubicBezTo>
                  <a:cubicBezTo>
                    <a:pt x="6531" y="1592"/>
                    <a:pt x="6491" y="1552"/>
                    <a:pt x="6446" y="1525"/>
                  </a:cubicBezTo>
                  <a:cubicBezTo>
                    <a:pt x="6420" y="1507"/>
                    <a:pt x="6393" y="1498"/>
                    <a:pt x="6362" y="1498"/>
                  </a:cubicBezTo>
                  <a:cubicBezTo>
                    <a:pt x="6344" y="1498"/>
                    <a:pt x="6326" y="1502"/>
                    <a:pt x="6308" y="1507"/>
                  </a:cubicBezTo>
                  <a:cubicBezTo>
                    <a:pt x="6268" y="1529"/>
                    <a:pt x="6237" y="1560"/>
                    <a:pt x="6210" y="1601"/>
                  </a:cubicBezTo>
                  <a:cubicBezTo>
                    <a:pt x="6179" y="1552"/>
                    <a:pt x="6139" y="1507"/>
                    <a:pt x="6094" y="1476"/>
                  </a:cubicBezTo>
                  <a:cubicBezTo>
                    <a:pt x="6072" y="1458"/>
                    <a:pt x="6045" y="1445"/>
                    <a:pt x="6023" y="1431"/>
                  </a:cubicBezTo>
                  <a:cubicBezTo>
                    <a:pt x="6103" y="1427"/>
                    <a:pt x="6188" y="1422"/>
                    <a:pt x="6268" y="1413"/>
                  </a:cubicBezTo>
                  <a:cubicBezTo>
                    <a:pt x="6366" y="1453"/>
                    <a:pt x="6464" y="1502"/>
                    <a:pt x="6562" y="1552"/>
                  </a:cubicBezTo>
                  <a:cubicBezTo>
                    <a:pt x="6536" y="1520"/>
                    <a:pt x="6509" y="1485"/>
                    <a:pt x="6482" y="1449"/>
                  </a:cubicBezTo>
                  <a:cubicBezTo>
                    <a:pt x="6473" y="1445"/>
                    <a:pt x="6464" y="1440"/>
                    <a:pt x="6455" y="1436"/>
                  </a:cubicBezTo>
                  <a:lnTo>
                    <a:pt x="6455" y="1436"/>
                  </a:lnTo>
                  <a:cubicBezTo>
                    <a:pt x="6464" y="1440"/>
                    <a:pt x="6469" y="1440"/>
                    <a:pt x="6478" y="1445"/>
                  </a:cubicBezTo>
                  <a:cubicBezTo>
                    <a:pt x="6469" y="1431"/>
                    <a:pt x="6455" y="1413"/>
                    <a:pt x="6442" y="1400"/>
                  </a:cubicBezTo>
                  <a:cubicBezTo>
                    <a:pt x="6424" y="1378"/>
                    <a:pt x="6406" y="1355"/>
                    <a:pt x="6388" y="1333"/>
                  </a:cubicBezTo>
                  <a:cubicBezTo>
                    <a:pt x="6375" y="1333"/>
                    <a:pt x="6366" y="1338"/>
                    <a:pt x="6353" y="1342"/>
                  </a:cubicBezTo>
                  <a:cubicBezTo>
                    <a:pt x="6286" y="1315"/>
                    <a:pt x="6219" y="1293"/>
                    <a:pt x="6152" y="1271"/>
                  </a:cubicBezTo>
                  <a:cubicBezTo>
                    <a:pt x="6201" y="1257"/>
                    <a:pt x="6246" y="1244"/>
                    <a:pt x="6295" y="1226"/>
                  </a:cubicBezTo>
                  <a:cubicBezTo>
                    <a:pt x="6281" y="1213"/>
                    <a:pt x="6268" y="1195"/>
                    <a:pt x="6255" y="1182"/>
                  </a:cubicBezTo>
                  <a:cubicBezTo>
                    <a:pt x="6188" y="1204"/>
                    <a:pt x="6125" y="1222"/>
                    <a:pt x="6059" y="1244"/>
                  </a:cubicBezTo>
                  <a:cubicBezTo>
                    <a:pt x="6018" y="1231"/>
                    <a:pt x="5978" y="1222"/>
                    <a:pt x="5938" y="1208"/>
                  </a:cubicBezTo>
                  <a:cubicBezTo>
                    <a:pt x="5956" y="1128"/>
                    <a:pt x="5974" y="1048"/>
                    <a:pt x="5996" y="968"/>
                  </a:cubicBezTo>
                  <a:cubicBezTo>
                    <a:pt x="6010" y="968"/>
                    <a:pt x="6027" y="972"/>
                    <a:pt x="6041" y="972"/>
                  </a:cubicBezTo>
                  <a:cubicBezTo>
                    <a:pt x="6014" y="945"/>
                    <a:pt x="5983" y="923"/>
                    <a:pt x="5956" y="896"/>
                  </a:cubicBezTo>
                  <a:cubicBezTo>
                    <a:pt x="5956" y="901"/>
                    <a:pt x="5956" y="901"/>
                    <a:pt x="5956" y="905"/>
                  </a:cubicBezTo>
                  <a:cubicBezTo>
                    <a:pt x="5876" y="892"/>
                    <a:pt x="5796" y="878"/>
                    <a:pt x="5715" y="869"/>
                  </a:cubicBezTo>
                  <a:cubicBezTo>
                    <a:pt x="5773" y="856"/>
                    <a:pt x="5827" y="847"/>
                    <a:pt x="5885" y="838"/>
                  </a:cubicBezTo>
                  <a:cubicBezTo>
                    <a:pt x="5867" y="820"/>
                    <a:pt x="5845" y="807"/>
                    <a:pt x="5827" y="789"/>
                  </a:cubicBezTo>
                  <a:cubicBezTo>
                    <a:pt x="5746" y="803"/>
                    <a:pt x="5666" y="820"/>
                    <a:pt x="5582" y="834"/>
                  </a:cubicBezTo>
                  <a:cubicBezTo>
                    <a:pt x="5577" y="838"/>
                    <a:pt x="5568" y="838"/>
                    <a:pt x="5559" y="843"/>
                  </a:cubicBezTo>
                  <a:cubicBezTo>
                    <a:pt x="5368" y="807"/>
                    <a:pt x="5171" y="776"/>
                    <a:pt x="4980" y="736"/>
                  </a:cubicBezTo>
                  <a:cubicBezTo>
                    <a:pt x="4810" y="700"/>
                    <a:pt x="4636" y="664"/>
                    <a:pt x="4467" y="624"/>
                  </a:cubicBezTo>
                  <a:cubicBezTo>
                    <a:pt x="4476" y="620"/>
                    <a:pt x="4485" y="615"/>
                    <a:pt x="4494" y="606"/>
                  </a:cubicBezTo>
                  <a:cubicBezTo>
                    <a:pt x="4663" y="517"/>
                    <a:pt x="4855" y="477"/>
                    <a:pt x="5047" y="477"/>
                  </a:cubicBezTo>
                  <a:cubicBezTo>
                    <a:pt x="5185" y="477"/>
                    <a:pt x="5327" y="495"/>
                    <a:pt x="5457" y="535"/>
                  </a:cubicBezTo>
                  <a:cubicBezTo>
                    <a:pt x="5466" y="540"/>
                    <a:pt x="5470" y="540"/>
                    <a:pt x="5479" y="540"/>
                  </a:cubicBezTo>
                  <a:cubicBezTo>
                    <a:pt x="5426" y="508"/>
                    <a:pt x="5372" y="477"/>
                    <a:pt x="5319" y="446"/>
                  </a:cubicBezTo>
                  <a:cubicBezTo>
                    <a:pt x="5229" y="428"/>
                    <a:pt x="5140" y="419"/>
                    <a:pt x="5051" y="419"/>
                  </a:cubicBezTo>
                  <a:cubicBezTo>
                    <a:pt x="4864" y="419"/>
                    <a:pt x="4681" y="455"/>
                    <a:pt x="4512" y="535"/>
                  </a:cubicBezTo>
                  <a:cubicBezTo>
                    <a:pt x="4472" y="557"/>
                    <a:pt x="4431" y="584"/>
                    <a:pt x="4391" y="611"/>
                  </a:cubicBezTo>
                  <a:cubicBezTo>
                    <a:pt x="4244" y="575"/>
                    <a:pt x="4097" y="544"/>
                    <a:pt x="3950" y="504"/>
                  </a:cubicBezTo>
                  <a:cubicBezTo>
                    <a:pt x="4137" y="464"/>
                    <a:pt x="4324" y="424"/>
                    <a:pt x="4512" y="388"/>
                  </a:cubicBezTo>
                  <a:cubicBezTo>
                    <a:pt x="4690" y="357"/>
                    <a:pt x="4868" y="330"/>
                    <a:pt x="5047" y="303"/>
                  </a:cubicBezTo>
                  <a:cubicBezTo>
                    <a:pt x="5015" y="290"/>
                    <a:pt x="4984" y="277"/>
                    <a:pt x="4953" y="263"/>
                  </a:cubicBezTo>
                  <a:cubicBezTo>
                    <a:pt x="4641" y="308"/>
                    <a:pt x="4329" y="361"/>
                    <a:pt x="4021" y="433"/>
                  </a:cubicBezTo>
                  <a:cubicBezTo>
                    <a:pt x="3959" y="446"/>
                    <a:pt x="3896" y="464"/>
                    <a:pt x="3834" y="477"/>
                  </a:cubicBezTo>
                  <a:cubicBezTo>
                    <a:pt x="3794" y="468"/>
                    <a:pt x="3758" y="455"/>
                    <a:pt x="3718" y="446"/>
                  </a:cubicBezTo>
                  <a:lnTo>
                    <a:pt x="3700" y="437"/>
                  </a:lnTo>
                  <a:cubicBezTo>
                    <a:pt x="3856" y="397"/>
                    <a:pt x="4017" y="352"/>
                    <a:pt x="4173" y="312"/>
                  </a:cubicBezTo>
                  <a:cubicBezTo>
                    <a:pt x="4191" y="308"/>
                    <a:pt x="4195" y="294"/>
                    <a:pt x="4195" y="277"/>
                  </a:cubicBezTo>
                  <a:cubicBezTo>
                    <a:pt x="4168" y="174"/>
                    <a:pt x="4079" y="112"/>
                    <a:pt x="3981" y="80"/>
                  </a:cubicBezTo>
                  <a:cubicBezTo>
                    <a:pt x="3852" y="31"/>
                    <a:pt x="3709" y="22"/>
                    <a:pt x="3576" y="5"/>
                  </a:cubicBezTo>
                  <a:lnTo>
                    <a:pt x="3553" y="0"/>
                  </a:lnTo>
                  <a:close/>
                </a:path>
              </a:pathLst>
            </a:custGeom>
            <a:solidFill>
              <a:srgbClr val="E8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202;p37">
              <a:extLst>
                <a:ext uri="{FF2B5EF4-FFF2-40B4-BE49-F238E27FC236}">
                  <a16:creationId xmlns:a16="http://schemas.microsoft.com/office/drawing/2014/main" xmlns="" id="{2C71EA85-1A89-4EF9-BDB0-53B199413841}"/>
                </a:ext>
              </a:extLst>
            </p:cNvPr>
            <p:cNvSpPr/>
            <p:nvPr/>
          </p:nvSpPr>
          <p:spPr>
            <a:xfrm>
              <a:off x="6456227" y="430419"/>
              <a:ext cx="374885" cy="272565"/>
            </a:xfrm>
            <a:custGeom>
              <a:avLst/>
              <a:gdLst/>
              <a:ahLst/>
              <a:cxnLst/>
              <a:rect l="l" t="t" r="r" b="b"/>
              <a:pathLst>
                <a:path w="4704" h="3420" extrusionOk="0">
                  <a:moveTo>
                    <a:pt x="1619" y="40"/>
                  </a:moveTo>
                  <a:cubicBezTo>
                    <a:pt x="1641" y="40"/>
                    <a:pt x="1668" y="40"/>
                    <a:pt x="1690" y="45"/>
                  </a:cubicBezTo>
                  <a:lnTo>
                    <a:pt x="1681" y="58"/>
                  </a:lnTo>
                  <a:cubicBezTo>
                    <a:pt x="1663" y="63"/>
                    <a:pt x="1641" y="72"/>
                    <a:pt x="1619" y="76"/>
                  </a:cubicBezTo>
                  <a:cubicBezTo>
                    <a:pt x="1605" y="72"/>
                    <a:pt x="1592" y="67"/>
                    <a:pt x="1583" y="63"/>
                  </a:cubicBezTo>
                  <a:cubicBezTo>
                    <a:pt x="1579" y="54"/>
                    <a:pt x="1574" y="49"/>
                    <a:pt x="1570" y="40"/>
                  </a:cubicBezTo>
                  <a:close/>
                  <a:moveTo>
                    <a:pt x="2715" y="237"/>
                  </a:moveTo>
                  <a:cubicBezTo>
                    <a:pt x="2711" y="250"/>
                    <a:pt x="2707" y="263"/>
                    <a:pt x="2707" y="277"/>
                  </a:cubicBezTo>
                  <a:lnTo>
                    <a:pt x="2693" y="268"/>
                  </a:lnTo>
                  <a:cubicBezTo>
                    <a:pt x="2684" y="259"/>
                    <a:pt x="2675" y="254"/>
                    <a:pt x="2666" y="245"/>
                  </a:cubicBezTo>
                  <a:cubicBezTo>
                    <a:pt x="2684" y="241"/>
                    <a:pt x="2698" y="237"/>
                    <a:pt x="2715" y="237"/>
                  </a:cubicBezTo>
                  <a:close/>
                  <a:moveTo>
                    <a:pt x="1962" y="58"/>
                  </a:moveTo>
                  <a:cubicBezTo>
                    <a:pt x="2127" y="76"/>
                    <a:pt x="2292" y="103"/>
                    <a:pt x="2452" y="143"/>
                  </a:cubicBezTo>
                  <a:cubicBezTo>
                    <a:pt x="2475" y="161"/>
                    <a:pt x="2502" y="174"/>
                    <a:pt x="2524" y="192"/>
                  </a:cubicBezTo>
                  <a:cubicBezTo>
                    <a:pt x="2528" y="201"/>
                    <a:pt x="2537" y="205"/>
                    <a:pt x="2546" y="214"/>
                  </a:cubicBezTo>
                  <a:cubicBezTo>
                    <a:pt x="2461" y="232"/>
                    <a:pt x="2381" y="254"/>
                    <a:pt x="2301" y="281"/>
                  </a:cubicBezTo>
                  <a:cubicBezTo>
                    <a:pt x="2238" y="232"/>
                    <a:pt x="2176" y="188"/>
                    <a:pt x="2114" y="147"/>
                  </a:cubicBezTo>
                  <a:cubicBezTo>
                    <a:pt x="2065" y="116"/>
                    <a:pt x="2016" y="85"/>
                    <a:pt x="1962" y="58"/>
                  </a:cubicBezTo>
                  <a:close/>
                  <a:moveTo>
                    <a:pt x="1873" y="76"/>
                  </a:moveTo>
                  <a:cubicBezTo>
                    <a:pt x="2002" y="139"/>
                    <a:pt x="2123" y="214"/>
                    <a:pt x="2234" y="299"/>
                  </a:cubicBezTo>
                  <a:cubicBezTo>
                    <a:pt x="2225" y="303"/>
                    <a:pt x="2216" y="303"/>
                    <a:pt x="2207" y="308"/>
                  </a:cubicBezTo>
                  <a:cubicBezTo>
                    <a:pt x="2198" y="303"/>
                    <a:pt x="2185" y="295"/>
                    <a:pt x="2176" y="290"/>
                  </a:cubicBezTo>
                  <a:cubicBezTo>
                    <a:pt x="2029" y="214"/>
                    <a:pt x="1877" y="161"/>
                    <a:pt x="1721" y="107"/>
                  </a:cubicBezTo>
                  <a:cubicBezTo>
                    <a:pt x="1770" y="98"/>
                    <a:pt x="1819" y="85"/>
                    <a:pt x="1868" y="76"/>
                  </a:cubicBezTo>
                  <a:close/>
                  <a:moveTo>
                    <a:pt x="2952" y="201"/>
                  </a:moveTo>
                  <a:cubicBezTo>
                    <a:pt x="2978" y="219"/>
                    <a:pt x="3005" y="237"/>
                    <a:pt x="3036" y="250"/>
                  </a:cubicBezTo>
                  <a:cubicBezTo>
                    <a:pt x="3072" y="272"/>
                    <a:pt x="3112" y="290"/>
                    <a:pt x="3148" y="312"/>
                  </a:cubicBezTo>
                  <a:cubicBezTo>
                    <a:pt x="3059" y="277"/>
                    <a:pt x="2970" y="241"/>
                    <a:pt x="2880" y="210"/>
                  </a:cubicBezTo>
                  <a:cubicBezTo>
                    <a:pt x="2903" y="205"/>
                    <a:pt x="2929" y="205"/>
                    <a:pt x="2952" y="201"/>
                  </a:cubicBezTo>
                  <a:close/>
                  <a:moveTo>
                    <a:pt x="2769" y="232"/>
                  </a:moveTo>
                  <a:cubicBezTo>
                    <a:pt x="2840" y="254"/>
                    <a:pt x="2907" y="277"/>
                    <a:pt x="2974" y="303"/>
                  </a:cubicBezTo>
                  <a:cubicBezTo>
                    <a:pt x="2907" y="308"/>
                    <a:pt x="2849" y="321"/>
                    <a:pt x="2787" y="352"/>
                  </a:cubicBezTo>
                  <a:cubicBezTo>
                    <a:pt x="2773" y="339"/>
                    <a:pt x="2765" y="330"/>
                    <a:pt x="2751" y="317"/>
                  </a:cubicBezTo>
                  <a:cubicBezTo>
                    <a:pt x="2760" y="290"/>
                    <a:pt x="2765" y="259"/>
                    <a:pt x="2769" y="232"/>
                  </a:cubicBezTo>
                  <a:close/>
                  <a:moveTo>
                    <a:pt x="1695" y="156"/>
                  </a:moveTo>
                  <a:cubicBezTo>
                    <a:pt x="1757" y="179"/>
                    <a:pt x="1819" y="201"/>
                    <a:pt x="1882" y="223"/>
                  </a:cubicBezTo>
                  <a:cubicBezTo>
                    <a:pt x="1967" y="254"/>
                    <a:pt x="2051" y="295"/>
                    <a:pt x="2136" y="335"/>
                  </a:cubicBezTo>
                  <a:cubicBezTo>
                    <a:pt x="2123" y="339"/>
                    <a:pt x="2109" y="344"/>
                    <a:pt x="2096" y="348"/>
                  </a:cubicBezTo>
                  <a:cubicBezTo>
                    <a:pt x="2056" y="361"/>
                    <a:pt x="2020" y="375"/>
                    <a:pt x="1980" y="388"/>
                  </a:cubicBezTo>
                  <a:cubicBezTo>
                    <a:pt x="1882" y="321"/>
                    <a:pt x="1779" y="254"/>
                    <a:pt x="1686" y="174"/>
                  </a:cubicBezTo>
                  <a:lnTo>
                    <a:pt x="1695" y="156"/>
                  </a:lnTo>
                  <a:close/>
                  <a:moveTo>
                    <a:pt x="1570" y="143"/>
                  </a:moveTo>
                  <a:cubicBezTo>
                    <a:pt x="1588" y="161"/>
                    <a:pt x="1601" y="174"/>
                    <a:pt x="1619" y="192"/>
                  </a:cubicBezTo>
                  <a:cubicBezTo>
                    <a:pt x="1583" y="268"/>
                    <a:pt x="1548" y="348"/>
                    <a:pt x="1521" y="428"/>
                  </a:cubicBezTo>
                  <a:cubicBezTo>
                    <a:pt x="1427" y="384"/>
                    <a:pt x="1329" y="348"/>
                    <a:pt x="1231" y="317"/>
                  </a:cubicBezTo>
                  <a:cubicBezTo>
                    <a:pt x="1186" y="303"/>
                    <a:pt x="1142" y="290"/>
                    <a:pt x="1097" y="281"/>
                  </a:cubicBezTo>
                  <a:cubicBezTo>
                    <a:pt x="1253" y="228"/>
                    <a:pt x="1414" y="183"/>
                    <a:pt x="1570" y="143"/>
                  </a:cubicBezTo>
                  <a:close/>
                  <a:moveTo>
                    <a:pt x="2608" y="268"/>
                  </a:moveTo>
                  <a:lnTo>
                    <a:pt x="2608" y="268"/>
                  </a:lnTo>
                  <a:cubicBezTo>
                    <a:pt x="2635" y="290"/>
                    <a:pt x="2662" y="312"/>
                    <a:pt x="2684" y="335"/>
                  </a:cubicBezTo>
                  <a:cubicBezTo>
                    <a:pt x="2671" y="375"/>
                    <a:pt x="2653" y="419"/>
                    <a:pt x="2631" y="455"/>
                  </a:cubicBezTo>
                  <a:cubicBezTo>
                    <a:pt x="2617" y="397"/>
                    <a:pt x="2608" y="330"/>
                    <a:pt x="2608" y="268"/>
                  </a:cubicBezTo>
                  <a:close/>
                  <a:moveTo>
                    <a:pt x="3616" y="642"/>
                  </a:moveTo>
                  <a:cubicBezTo>
                    <a:pt x="3629" y="651"/>
                    <a:pt x="3643" y="665"/>
                    <a:pt x="3656" y="673"/>
                  </a:cubicBezTo>
                  <a:cubicBezTo>
                    <a:pt x="3638" y="682"/>
                    <a:pt x="3625" y="687"/>
                    <a:pt x="3612" y="691"/>
                  </a:cubicBezTo>
                  <a:cubicBezTo>
                    <a:pt x="3612" y="673"/>
                    <a:pt x="3616" y="660"/>
                    <a:pt x="3616" y="642"/>
                  </a:cubicBezTo>
                  <a:close/>
                  <a:moveTo>
                    <a:pt x="3036" y="357"/>
                  </a:moveTo>
                  <a:cubicBezTo>
                    <a:pt x="3081" y="361"/>
                    <a:pt x="3121" y="370"/>
                    <a:pt x="3166" y="379"/>
                  </a:cubicBezTo>
                  <a:cubicBezTo>
                    <a:pt x="3250" y="419"/>
                    <a:pt x="3335" y="455"/>
                    <a:pt x="3415" y="495"/>
                  </a:cubicBezTo>
                  <a:lnTo>
                    <a:pt x="3433" y="504"/>
                  </a:lnTo>
                  <a:cubicBezTo>
                    <a:pt x="3460" y="522"/>
                    <a:pt x="3487" y="540"/>
                    <a:pt x="3509" y="558"/>
                  </a:cubicBezTo>
                  <a:cubicBezTo>
                    <a:pt x="3527" y="571"/>
                    <a:pt x="3545" y="589"/>
                    <a:pt x="3562" y="602"/>
                  </a:cubicBezTo>
                  <a:cubicBezTo>
                    <a:pt x="3558" y="638"/>
                    <a:pt x="3554" y="678"/>
                    <a:pt x="3558" y="718"/>
                  </a:cubicBezTo>
                  <a:cubicBezTo>
                    <a:pt x="3545" y="722"/>
                    <a:pt x="3531" y="727"/>
                    <a:pt x="3518" y="731"/>
                  </a:cubicBezTo>
                  <a:cubicBezTo>
                    <a:pt x="3518" y="722"/>
                    <a:pt x="3518" y="709"/>
                    <a:pt x="3513" y="696"/>
                  </a:cubicBezTo>
                  <a:cubicBezTo>
                    <a:pt x="3500" y="647"/>
                    <a:pt x="3455" y="642"/>
                    <a:pt x="3415" y="629"/>
                  </a:cubicBezTo>
                  <a:cubicBezTo>
                    <a:pt x="3362" y="615"/>
                    <a:pt x="3308" y="607"/>
                    <a:pt x="3255" y="598"/>
                  </a:cubicBezTo>
                  <a:cubicBezTo>
                    <a:pt x="3161" y="584"/>
                    <a:pt x="3068" y="575"/>
                    <a:pt x="2978" y="571"/>
                  </a:cubicBezTo>
                  <a:cubicBezTo>
                    <a:pt x="2938" y="509"/>
                    <a:pt x="2889" y="451"/>
                    <a:pt x="2831" y="397"/>
                  </a:cubicBezTo>
                  <a:cubicBezTo>
                    <a:pt x="2885" y="370"/>
                    <a:pt x="2947" y="357"/>
                    <a:pt x="3010" y="357"/>
                  </a:cubicBezTo>
                  <a:close/>
                  <a:moveTo>
                    <a:pt x="192" y="1320"/>
                  </a:moveTo>
                  <a:lnTo>
                    <a:pt x="192" y="1320"/>
                  </a:lnTo>
                  <a:cubicBezTo>
                    <a:pt x="228" y="1324"/>
                    <a:pt x="268" y="1324"/>
                    <a:pt x="304" y="1324"/>
                  </a:cubicBezTo>
                  <a:cubicBezTo>
                    <a:pt x="295" y="1338"/>
                    <a:pt x="286" y="1351"/>
                    <a:pt x="273" y="1364"/>
                  </a:cubicBezTo>
                  <a:cubicBezTo>
                    <a:pt x="246" y="1351"/>
                    <a:pt x="219" y="1338"/>
                    <a:pt x="192" y="1320"/>
                  </a:cubicBezTo>
                  <a:close/>
                  <a:moveTo>
                    <a:pt x="290" y="1436"/>
                  </a:moveTo>
                  <a:cubicBezTo>
                    <a:pt x="335" y="1458"/>
                    <a:pt x="380" y="1480"/>
                    <a:pt x="429" y="1503"/>
                  </a:cubicBezTo>
                  <a:cubicBezTo>
                    <a:pt x="371" y="1494"/>
                    <a:pt x="313" y="1485"/>
                    <a:pt x="255" y="1476"/>
                  </a:cubicBezTo>
                  <a:cubicBezTo>
                    <a:pt x="264" y="1462"/>
                    <a:pt x="277" y="1449"/>
                    <a:pt x="290" y="1436"/>
                  </a:cubicBezTo>
                  <a:close/>
                  <a:moveTo>
                    <a:pt x="4088" y="1199"/>
                  </a:moveTo>
                  <a:lnTo>
                    <a:pt x="4088" y="1199"/>
                  </a:lnTo>
                  <a:cubicBezTo>
                    <a:pt x="4169" y="1315"/>
                    <a:pt x="4249" y="1431"/>
                    <a:pt x="4325" y="1552"/>
                  </a:cubicBezTo>
                  <a:cubicBezTo>
                    <a:pt x="4267" y="1534"/>
                    <a:pt x="4209" y="1512"/>
                    <a:pt x="4151" y="1494"/>
                  </a:cubicBezTo>
                  <a:lnTo>
                    <a:pt x="4142" y="1489"/>
                  </a:lnTo>
                  <a:cubicBezTo>
                    <a:pt x="4120" y="1391"/>
                    <a:pt x="4102" y="1298"/>
                    <a:pt x="4088" y="1199"/>
                  </a:cubicBezTo>
                  <a:close/>
                  <a:moveTo>
                    <a:pt x="215" y="1529"/>
                  </a:moveTo>
                  <a:cubicBezTo>
                    <a:pt x="308" y="1538"/>
                    <a:pt x="402" y="1552"/>
                    <a:pt x="495" y="1569"/>
                  </a:cubicBezTo>
                  <a:cubicBezTo>
                    <a:pt x="424" y="1578"/>
                    <a:pt x="357" y="1587"/>
                    <a:pt x="290" y="1592"/>
                  </a:cubicBezTo>
                  <a:cubicBezTo>
                    <a:pt x="264" y="1574"/>
                    <a:pt x="237" y="1556"/>
                    <a:pt x="210" y="1543"/>
                  </a:cubicBezTo>
                  <a:lnTo>
                    <a:pt x="215" y="1529"/>
                  </a:lnTo>
                  <a:close/>
                  <a:moveTo>
                    <a:pt x="4106" y="1128"/>
                  </a:moveTo>
                  <a:cubicBezTo>
                    <a:pt x="4245" y="1284"/>
                    <a:pt x="4378" y="1449"/>
                    <a:pt x="4508" y="1610"/>
                  </a:cubicBezTo>
                  <a:cubicBezTo>
                    <a:pt x="4476" y="1601"/>
                    <a:pt x="4441" y="1592"/>
                    <a:pt x="4409" y="1578"/>
                  </a:cubicBezTo>
                  <a:cubicBezTo>
                    <a:pt x="4320" y="1445"/>
                    <a:pt x="4231" y="1306"/>
                    <a:pt x="4138" y="1173"/>
                  </a:cubicBezTo>
                  <a:cubicBezTo>
                    <a:pt x="4124" y="1159"/>
                    <a:pt x="4115" y="1146"/>
                    <a:pt x="4106" y="1128"/>
                  </a:cubicBezTo>
                  <a:close/>
                  <a:moveTo>
                    <a:pt x="273" y="1650"/>
                  </a:moveTo>
                  <a:cubicBezTo>
                    <a:pt x="308" y="1672"/>
                    <a:pt x="344" y="1690"/>
                    <a:pt x="380" y="1712"/>
                  </a:cubicBezTo>
                  <a:cubicBezTo>
                    <a:pt x="295" y="1699"/>
                    <a:pt x="215" y="1685"/>
                    <a:pt x="130" y="1668"/>
                  </a:cubicBezTo>
                  <a:lnTo>
                    <a:pt x="134" y="1659"/>
                  </a:lnTo>
                  <a:cubicBezTo>
                    <a:pt x="183" y="1654"/>
                    <a:pt x="228" y="1654"/>
                    <a:pt x="273" y="1650"/>
                  </a:cubicBezTo>
                  <a:close/>
                  <a:moveTo>
                    <a:pt x="112" y="1721"/>
                  </a:moveTo>
                  <a:lnTo>
                    <a:pt x="112" y="1721"/>
                  </a:lnTo>
                  <a:cubicBezTo>
                    <a:pt x="206" y="1739"/>
                    <a:pt x="299" y="1757"/>
                    <a:pt x="393" y="1770"/>
                  </a:cubicBezTo>
                  <a:cubicBezTo>
                    <a:pt x="308" y="1779"/>
                    <a:pt x="228" y="1792"/>
                    <a:pt x="143" y="1810"/>
                  </a:cubicBezTo>
                  <a:cubicBezTo>
                    <a:pt x="134" y="1797"/>
                    <a:pt x="121" y="1783"/>
                    <a:pt x="117" y="1766"/>
                  </a:cubicBezTo>
                  <a:cubicBezTo>
                    <a:pt x="112" y="1752"/>
                    <a:pt x="112" y="1734"/>
                    <a:pt x="112" y="1721"/>
                  </a:cubicBezTo>
                  <a:close/>
                  <a:moveTo>
                    <a:pt x="125" y="1873"/>
                  </a:moveTo>
                  <a:cubicBezTo>
                    <a:pt x="139" y="1882"/>
                    <a:pt x="148" y="1890"/>
                    <a:pt x="161" y="1895"/>
                  </a:cubicBezTo>
                  <a:cubicBezTo>
                    <a:pt x="121" y="1895"/>
                    <a:pt x="85" y="1895"/>
                    <a:pt x="50" y="1890"/>
                  </a:cubicBezTo>
                  <a:cubicBezTo>
                    <a:pt x="72" y="1886"/>
                    <a:pt x="99" y="1877"/>
                    <a:pt x="125" y="1873"/>
                  </a:cubicBezTo>
                  <a:close/>
                  <a:moveTo>
                    <a:pt x="4155" y="1556"/>
                  </a:moveTo>
                  <a:lnTo>
                    <a:pt x="4155" y="1556"/>
                  </a:lnTo>
                  <a:cubicBezTo>
                    <a:pt x="4227" y="1578"/>
                    <a:pt x="4298" y="1605"/>
                    <a:pt x="4374" y="1627"/>
                  </a:cubicBezTo>
                  <a:cubicBezTo>
                    <a:pt x="4387" y="1650"/>
                    <a:pt x="4401" y="1668"/>
                    <a:pt x="4409" y="1690"/>
                  </a:cubicBezTo>
                  <a:cubicBezTo>
                    <a:pt x="4508" y="1846"/>
                    <a:pt x="4597" y="2011"/>
                    <a:pt x="4668" y="2176"/>
                  </a:cubicBezTo>
                  <a:cubicBezTo>
                    <a:pt x="4650" y="2180"/>
                    <a:pt x="4632" y="2185"/>
                    <a:pt x="4610" y="2189"/>
                  </a:cubicBezTo>
                  <a:cubicBezTo>
                    <a:pt x="4503" y="2096"/>
                    <a:pt x="4392" y="2006"/>
                    <a:pt x="4276" y="1922"/>
                  </a:cubicBezTo>
                  <a:cubicBezTo>
                    <a:pt x="4262" y="1913"/>
                    <a:pt x="4249" y="1904"/>
                    <a:pt x="4236" y="1890"/>
                  </a:cubicBezTo>
                  <a:cubicBezTo>
                    <a:pt x="4213" y="1806"/>
                    <a:pt x="4191" y="1717"/>
                    <a:pt x="4173" y="1632"/>
                  </a:cubicBezTo>
                  <a:cubicBezTo>
                    <a:pt x="4164" y="1605"/>
                    <a:pt x="4160" y="1578"/>
                    <a:pt x="4155" y="1556"/>
                  </a:cubicBezTo>
                  <a:close/>
                  <a:moveTo>
                    <a:pt x="4258" y="1975"/>
                  </a:moveTo>
                  <a:lnTo>
                    <a:pt x="4258" y="1975"/>
                  </a:lnTo>
                  <a:cubicBezTo>
                    <a:pt x="4334" y="2033"/>
                    <a:pt x="4405" y="2087"/>
                    <a:pt x="4472" y="2145"/>
                  </a:cubicBezTo>
                  <a:cubicBezTo>
                    <a:pt x="4499" y="2167"/>
                    <a:pt x="4521" y="2189"/>
                    <a:pt x="4548" y="2211"/>
                  </a:cubicBezTo>
                  <a:cubicBezTo>
                    <a:pt x="4499" y="2229"/>
                    <a:pt x="4450" y="2247"/>
                    <a:pt x="4401" y="2278"/>
                  </a:cubicBezTo>
                  <a:lnTo>
                    <a:pt x="4401" y="2283"/>
                  </a:lnTo>
                  <a:cubicBezTo>
                    <a:pt x="4378" y="2278"/>
                    <a:pt x="4360" y="2274"/>
                    <a:pt x="4343" y="2269"/>
                  </a:cubicBezTo>
                  <a:cubicBezTo>
                    <a:pt x="4311" y="2171"/>
                    <a:pt x="4285" y="2073"/>
                    <a:pt x="4258" y="1975"/>
                  </a:cubicBezTo>
                  <a:close/>
                  <a:moveTo>
                    <a:pt x="4597" y="2252"/>
                  </a:moveTo>
                  <a:cubicBezTo>
                    <a:pt x="4628" y="2278"/>
                    <a:pt x="4659" y="2309"/>
                    <a:pt x="4690" y="2336"/>
                  </a:cubicBezTo>
                  <a:cubicBezTo>
                    <a:pt x="4619" y="2323"/>
                    <a:pt x="4552" y="2314"/>
                    <a:pt x="4481" y="2301"/>
                  </a:cubicBezTo>
                  <a:cubicBezTo>
                    <a:pt x="4521" y="2278"/>
                    <a:pt x="4557" y="2265"/>
                    <a:pt x="4597" y="2252"/>
                  </a:cubicBezTo>
                  <a:close/>
                  <a:moveTo>
                    <a:pt x="4280" y="2309"/>
                  </a:moveTo>
                  <a:cubicBezTo>
                    <a:pt x="4285" y="2314"/>
                    <a:pt x="4294" y="2314"/>
                    <a:pt x="4298" y="2314"/>
                  </a:cubicBezTo>
                  <a:cubicBezTo>
                    <a:pt x="4307" y="2345"/>
                    <a:pt x="4316" y="2372"/>
                    <a:pt x="4325" y="2403"/>
                  </a:cubicBezTo>
                  <a:lnTo>
                    <a:pt x="4320" y="2399"/>
                  </a:lnTo>
                  <a:lnTo>
                    <a:pt x="4311" y="2381"/>
                  </a:lnTo>
                  <a:cubicBezTo>
                    <a:pt x="4302" y="2359"/>
                    <a:pt x="4289" y="2332"/>
                    <a:pt x="4276" y="2309"/>
                  </a:cubicBezTo>
                  <a:close/>
                  <a:moveTo>
                    <a:pt x="4360" y="2332"/>
                  </a:moveTo>
                  <a:cubicBezTo>
                    <a:pt x="4383" y="2332"/>
                    <a:pt x="4401" y="2336"/>
                    <a:pt x="4418" y="2341"/>
                  </a:cubicBezTo>
                  <a:cubicBezTo>
                    <a:pt x="4494" y="2416"/>
                    <a:pt x="4570" y="2492"/>
                    <a:pt x="4646" y="2564"/>
                  </a:cubicBezTo>
                  <a:cubicBezTo>
                    <a:pt x="4579" y="2559"/>
                    <a:pt x="4512" y="2550"/>
                    <a:pt x="4445" y="2541"/>
                  </a:cubicBezTo>
                  <a:cubicBezTo>
                    <a:pt x="4441" y="2532"/>
                    <a:pt x="4432" y="2528"/>
                    <a:pt x="4427" y="2519"/>
                  </a:cubicBezTo>
                  <a:cubicBezTo>
                    <a:pt x="4405" y="2457"/>
                    <a:pt x="4383" y="2394"/>
                    <a:pt x="4365" y="2336"/>
                  </a:cubicBezTo>
                  <a:lnTo>
                    <a:pt x="4360" y="2332"/>
                  </a:lnTo>
                  <a:close/>
                  <a:moveTo>
                    <a:pt x="4365" y="2590"/>
                  </a:moveTo>
                  <a:cubicBezTo>
                    <a:pt x="4378" y="2622"/>
                    <a:pt x="4387" y="2657"/>
                    <a:pt x="4387" y="2697"/>
                  </a:cubicBezTo>
                  <a:cubicBezTo>
                    <a:pt x="4374" y="2702"/>
                    <a:pt x="4360" y="2711"/>
                    <a:pt x="4352" y="2715"/>
                  </a:cubicBezTo>
                  <a:cubicBezTo>
                    <a:pt x="4338" y="2697"/>
                    <a:pt x="4325" y="2671"/>
                    <a:pt x="4311" y="2648"/>
                  </a:cubicBezTo>
                  <a:cubicBezTo>
                    <a:pt x="4329" y="2630"/>
                    <a:pt x="4352" y="2613"/>
                    <a:pt x="4365" y="2590"/>
                  </a:cubicBezTo>
                  <a:close/>
                  <a:moveTo>
                    <a:pt x="63" y="2559"/>
                  </a:moveTo>
                  <a:lnTo>
                    <a:pt x="63" y="2559"/>
                  </a:lnTo>
                  <a:cubicBezTo>
                    <a:pt x="152" y="2564"/>
                    <a:pt x="241" y="2568"/>
                    <a:pt x="326" y="2577"/>
                  </a:cubicBezTo>
                  <a:cubicBezTo>
                    <a:pt x="339" y="2577"/>
                    <a:pt x="348" y="2581"/>
                    <a:pt x="357" y="2586"/>
                  </a:cubicBezTo>
                  <a:cubicBezTo>
                    <a:pt x="366" y="2590"/>
                    <a:pt x="375" y="2599"/>
                    <a:pt x="384" y="2604"/>
                  </a:cubicBezTo>
                  <a:cubicBezTo>
                    <a:pt x="429" y="2644"/>
                    <a:pt x="473" y="2688"/>
                    <a:pt x="518" y="2729"/>
                  </a:cubicBezTo>
                  <a:cubicBezTo>
                    <a:pt x="491" y="2737"/>
                    <a:pt x="464" y="2746"/>
                    <a:pt x="438" y="2755"/>
                  </a:cubicBezTo>
                  <a:cubicBezTo>
                    <a:pt x="308" y="2697"/>
                    <a:pt x="183" y="2630"/>
                    <a:pt x="63" y="2559"/>
                  </a:cubicBezTo>
                  <a:close/>
                  <a:moveTo>
                    <a:pt x="4441" y="2702"/>
                  </a:moveTo>
                  <a:cubicBezTo>
                    <a:pt x="4467" y="2764"/>
                    <a:pt x="4499" y="2822"/>
                    <a:pt x="4530" y="2876"/>
                  </a:cubicBezTo>
                  <a:cubicBezTo>
                    <a:pt x="4472" y="2853"/>
                    <a:pt x="4423" y="2809"/>
                    <a:pt x="4378" y="2764"/>
                  </a:cubicBezTo>
                  <a:lnTo>
                    <a:pt x="4396" y="2755"/>
                  </a:lnTo>
                  <a:cubicBezTo>
                    <a:pt x="4423" y="2737"/>
                    <a:pt x="4441" y="2733"/>
                    <a:pt x="4441" y="2702"/>
                  </a:cubicBezTo>
                  <a:close/>
                  <a:moveTo>
                    <a:pt x="660" y="620"/>
                  </a:moveTo>
                  <a:cubicBezTo>
                    <a:pt x="652" y="620"/>
                    <a:pt x="647" y="624"/>
                    <a:pt x="643" y="629"/>
                  </a:cubicBezTo>
                  <a:cubicBezTo>
                    <a:pt x="602" y="669"/>
                    <a:pt x="562" y="705"/>
                    <a:pt x="522" y="740"/>
                  </a:cubicBezTo>
                  <a:cubicBezTo>
                    <a:pt x="495" y="727"/>
                    <a:pt x="473" y="714"/>
                    <a:pt x="451" y="696"/>
                  </a:cubicBezTo>
                  <a:cubicBezTo>
                    <a:pt x="438" y="714"/>
                    <a:pt x="429" y="727"/>
                    <a:pt x="415" y="745"/>
                  </a:cubicBezTo>
                  <a:cubicBezTo>
                    <a:pt x="406" y="763"/>
                    <a:pt x="393" y="776"/>
                    <a:pt x="380" y="794"/>
                  </a:cubicBezTo>
                  <a:cubicBezTo>
                    <a:pt x="397" y="798"/>
                    <a:pt x="411" y="803"/>
                    <a:pt x="424" y="803"/>
                  </a:cubicBezTo>
                  <a:cubicBezTo>
                    <a:pt x="406" y="816"/>
                    <a:pt x="384" y="829"/>
                    <a:pt x="362" y="843"/>
                  </a:cubicBezTo>
                  <a:cubicBezTo>
                    <a:pt x="362" y="838"/>
                    <a:pt x="362" y="829"/>
                    <a:pt x="362" y="825"/>
                  </a:cubicBezTo>
                  <a:cubicBezTo>
                    <a:pt x="335" y="865"/>
                    <a:pt x="308" y="905"/>
                    <a:pt x="286" y="945"/>
                  </a:cubicBezTo>
                  <a:cubicBezTo>
                    <a:pt x="335" y="923"/>
                    <a:pt x="380" y="896"/>
                    <a:pt x="424" y="874"/>
                  </a:cubicBezTo>
                  <a:cubicBezTo>
                    <a:pt x="451" y="856"/>
                    <a:pt x="473" y="838"/>
                    <a:pt x="500" y="825"/>
                  </a:cubicBezTo>
                  <a:cubicBezTo>
                    <a:pt x="527" y="829"/>
                    <a:pt x="553" y="838"/>
                    <a:pt x="580" y="847"/>
                  </a:cubicBezTo>
                  <a:cubicBezTo>
                    <a:pt x="638" y="879"/>
                    <a:pt x="692" y="914"/>
                    <a:pt x="745" y="954"/>
                  </a:cubicBezTo>
                  <a:cubicBezTo>
                    <a:pt x="660" y="1008"/>
                    <a:pt x="580" y="1070"/>
                    <a:pt x="500" y="1137"/>
                  </a:cubicBezTo>
                  <a:cubicBezTo>
                    <a:pt x="473" y="1159"/>
                    <a:pt x="451" y="1182"/>
                    <a:pt x="429" y="1204"/>
                  </a:cubicBezTo>
                  <a:cubicBezTo>
                    <a:pt x="406" y="1204"/>
                    <a:pt x="380" y="1204"/>
                    <a:pt x="357" y="1199"/>
                  </a:cubicBezTo>
                  <a:cubicBezTo>
                    <a:pt x="295" y="1199"/>
                    <a:pt x="232" y="1195"/>
                    <a:pt x="170" y="1191"/>
                  </a:cubicBezTo>
                  <a:cubicBezTo>
                    <a:pt x="161" y="1208"/>
                    <a:pt x="157" y="1226"/>
                    <a:pt x="148" y="1244"/>
                  </a:cubicBezTo>
                  <a:cubicBezTo>
                    <a:pt x="224" y="1249"/>
                    <a:pt x="299" y="1253"/>
                    <a:pt x="371" y="1257"/>
                  </a:cubicBezTo>
                  <a:lnTo>
                    <a:pt x="357" y="1271"/>
                  </a:lnTo>
                  <a:cubicBezTo>
                    <a:pt x="286" y="1271"/>
                    <a:pt x="215" y="1266"/>
                    <a:pt x="143" y="1262"/>
                  </a:cubicBezTo>
                  <a:cubicBezTo>
                    <a:pt x="130" y="1289"/>
                    <a:pt x="121" y="1315"/>
                    <a:pt x="112" y="1342"/>
                  </a:cubicBezTo>
                  <a:cubicBezTo>
                    <a:pt x="157" y="1364"/>
                    <a:pt x="197" y="1387"/>
                    <a:pt x="237" y="1409"/>
                  </a:cubicBezTo>
                  <a:cubicBezTo>
                    <a:pt x="224" y="1431"/>
                    <a:pt x="206" y="1449"/>
                    <a:pt x="192" y="1471"/>
                  </a:cubicBezTo>
                  <a:cubicBezTo>
                    <a:pt x="161" y="1467"/>
                    <a:pt x="130" y="1467"/>
                    <a:pt x="99" y="1462"/>
                  </a:cubicBezTo>
                  <a:cubicBezTo>
                    <a:pt x="94" y="1458"/>
                    <a:pt x="85" y="1454"/>
                    <a:pt x="81" y="1449"/>
                  </a:cubicBezTo>
                  <a:cubicBezTo>
                    <a:pt x="76" y="1471"/>
                    <a:pt x="68" y="1494"/>
                    <a:pt x="63" y="1516"/>
                  </a:cubicBezTo>
                  <a:lnTo>
                    <a:pt x="76" y="1516"/>
                  </a:lnTo>
                  <a:cubicBezTo>
                    <a:pt x="94" y="1529"/>
                    <a:pt x="112" y="1543"/>
                    <a:pt x="130" y="1556"/>
                  </a:cubicBezTo>
                  <a:lnTo>
                    <a:pt x="130" y="1561"/>
                  </a:lnTo>
                  <a:cubicBezTo>
                    <a:pt x="121" y="1574"/>
                    <a:pt x="112" y="1587"/>
                    <a:pt x="103" y="1605"/>
                  </a:cubicBezTo>
                  <a:lnTo>
                    <a:pt x="45" y="1605"/>
                  </a:lnTo>
                  <a:cubicBezTo>
                    <a:pt x="36" y="1636"/>
                    <a:pt x="32" y="1672"/>
                    <a:pt x="27" y="1703"/>
                  </a:cubicBezTo>
                  <a:lnTo>
                    <a:pt x="59" y="1712"/>
                  </a:lnTo>
                  <a:cubicBezTo>
                    <a:pt x="54" y="1743"/>
                    <a:pt x="59" y="1779"/>
                    <a:pt x="76" y="1815"/>
                  </a:cubicBezTo>
                  <a:lnTo>
                    <a:pt x="85" y="1824"/>
                  </a:lnTo>
                  <a:cubicBezTo>
                    <a:pt x="59" y="1832"/>
                    <a:pt x="32" y="1837"/>
                    <a:pt x="10" y="1846"/>
                  </a:cubicBezTo>
                  <a:cubicBezTo>
                    <a:pt x="5" y="1877"/>
                    <a:pt x="1" y="1913"/>
                    <a:pt x="1" y="1944"/>
                  </a:cubicBezTo>
                  <a:cubicBezTo>
                    <a:pt x="36" y="1948"/>
                    <a:pt x="72" y="1948"/>
                    <a:pt x="108" y="1953"/>
                  </a:cubicBezTo>
                  <a:cubicBezTo>
                    <a:pt x="166" y="1953"/>
                    <a:pt x="224" y="1957"/>
                    <a:pt x="277" y="1957"/>
                  </a:cubicBezTo>
                  <a:cubicBezTo>
                    <a:pt x="290" y="1957"/>
                    <a:pt x="299" y="1962"/>
                    <a:pt x="308" y="1966"/>
                  </a:cubicBezTo>
                  <a:cubicBezTo>
                    <a:pt x="335" y="1975"/>
                    <a:pt x="366" y="1984"/>
                    <a:pt x="393" y="1993"/>
                  </a:cubicBezTo>
                  <a:cubicBezTo>
                    <a:pt x="304" y="2100"/>
                    <a:pt x="215" y="2207"/>
                    <a:pt x="130" y="2318"/>
                  </a:cubicBezTo>
                  <a:cubicBezTo>
                    <a:pt x="90" y="2283"/>
                    <a:pt x="45" y="2252"/>
                    <a:pt x="1" y="2216"/>
                  </a:cubicBezTo>
                  <a:lnTo>
                    <a:pt x="1" y="2216"/>
                  </a:lnTo>
                  <a:cubicBezTo>
                    <a:pt x="5" y="2243"/>
                    <a:pt x="5" y="2269"/>
                    <a:pt x="10" y="2292"/>
                  </a:cubicBezTo>
                  <a:cubicBezTo>
                    <a:pt x="18" y="2301"/>
                    <a:pt x="32" y="2309"/>
                    <a:pt x="41" y="2318"/>
                  </a:cubicBezTo>
                  <a:cubicBezTo>
                    <a:pt x="32" y="2318"/>
                    <a:pt x="18" y="2318"/>
                    <a:pt x="10" y="2314"/>
                  </a:cubicBezTo>
                  <a:lnTo>
                    <a:pt x="10" y="2314"/>
                  </a:lnTo>
                  <a:cubicBezTo>
                    <a:pt x="14" y="2336"/>
                    <a:pt x="14" y="2354"/>
                    <a:pt x="18" y="2372"/>
                  </a:cubicBezTo>
                  <a:cubicBezTo>
                    <a:pt x="41" y="2376"/>
                    <a:pt x="63" y="2376"/>
                    <a:pt x="90" y="2381"/>
                  </a:cubicBezTo>
                  <a:cubicBezTo>
                    <a:pt x="81" y="2394"/>
                    <a:pt x="72" y="2403"/>
                    <a:pt x="63" y="2416"/>
                  </a:cubicBezTo>
                  <a:cubicBezTo>
                    <a:pt x="50" y="2416"/>
                    <a:pt x="36" y="2416"/>
                    <a:pt x="23" y="2421"/>
                  </a:cubicBezTo>
                  <a:cubicBezTo>
                    <a:pt x="36" y="2488"/>
                    <a:pt x="50" y="2559"/>
                    <a:pt x="68" y="2626"/>
                  </a:cubicBezTo>
                  <a:cubicBezTo>
                    <a:pt x="121" y="2657"/>
                    <a:pt x="175" y="2688"/>
                    <a:pt x="228" y="2715"/>
                  </a:cubicBezTo>
                  <a:cubicBezTo>
                    <a:pt x="273" y="2737"/>
                    <a:pt x="317" y="2760"/>
                    <a:pt x="362" y="2782"/>
                  </a:cubicBezTo>
                  <a:cubicBezTo>
                    <a:pt x="286" y="2804"/>
                    <a:pt x="215" y="2827"/>
                    <a:pt x="139" y="2849"/>
                  </a:cubicBezTo>
                  <a:cubicBezTo>
                    <a:pt x="143" y="2867"/>
                    <a:pt x="152" y="2885"/>
                    <a:pt x="161" y="2902"/>
                  </a:cubicBezTo>
                  <a:cubicBezTo>
                    <a:pt x="250" y="2876"/>
                    <a:pt x="344" y="2849"/>
                    <a:pt x="433" y="2818"/>
                  </a:cubicBezTo>
                  <a:cubicBezTo>
                    <a:pt x="478" y="2840"/>
                    <a:pt x="522" y="2858"/>
                    <a:pt x="567" y="2876"/>
                  </a:cubicBezTo>
                  <a:cubicBezTo>
                    <a:pt x="553" y="2885"/>
                    <a:pt x="540" y="2893"/>
                    <a:pt x="527" y="2907"/>
                  </a:cubicBezTo>
                  <a:cubicBezTo>
                    <a:pt x="513" y="2920"/>
                    <a:pt x="522" y="2947"/>
                    <a:pt x="540" y="2951"/>
                  </a:cubicBezTo>
                  <a:cubicBezTo>
                    <a:pt x="598" y="2965"/>
                    <a:pt x="652" y="2974"/>
                    <a:pt x="709" y="2983"/>
                  </a:cubicBezTo>
                  <a:cubicBezTo>
                    <a:pt x="696" y="2969"/>
                    <a:pt x="687" y="2951"/>
                    <a:pt x="678" y="2938"/>
                  </a:cubicBezTo>
                  <a:cubicBezTo>
                    <a:pt x="656" y="2902"/>
                    <a:pt x="638" y="2871"/>
                    <a:pt x="620" y="2840"/>
                  </a:cubicBezTo>
                  <a:cubicBezTo>
                    <a:pt x="585" y="2822"/>
                    <a:pt x="545" y="2804"/>
                    <a:pt x="509" y="2791"/>
                  </a:cubicBezTo>
                  <a:cubicBezTo>
                    <a:pt x="527" y="2782"/>
                    <a:pt x="545" y="2778"/>
                    <a:pt x="562" y="2769"/>
                  </a:cubicBezTo>
                  <a:cubicBezTo>
                    <a:pt x="576" y="2786"/>
                    <a:pt x="594" y="2800"/>
                    <a:pt x="611" y="2813"/>
                  </a:cubicBezTo>
                  <a:cubicBezTo>
                    <a:pt x="589" y="2773"/>
                    <a:pt x="567" y="2729"/>
                    <a:pt x="553" y="2679"/>
                  </a:cubicBezTo>
                  <a:cubicBezTo>
                    <a:pt x="527" y="2657"/>
                    <a:pt x="500" y="2635"/>
                    <a:pt x="473" y="2613"/>
                  </a:cubicBezTo>
                  <a:lnTo>
                    <a:pt x="473" y="2613"/>
                  </a:lnTo>
                  <a:cubicBezTo>
                    <a:pt x="491" y="2617"/>
                    <a:pt x="513" y="2622"/>
                    <a:pt x="531" y="2626"/>
                  </a:cubicBezTo>
                  <a:cubicBezTo>
                    <a:pt x="522" y="2595"/>
                    <a:pt x="509" y="2564"/>
                    <a:pt x="504" y="2532"/>
                  </a:cubicBezTo>
                  <a:cubicBezTo>
                    <a:pt x="460" y="2528"/>
                    <a:pt x="415" y="2523"/>
                    <a:pt x="371" y="2519"/>
                  </a:cubicBezTo>
                  <a:cubicBezTo>
                    <a:pt x="348" y="2501"/>
                    <a:pt x="326" y="2483"/>
                    <a:pt x="308" y="2466"/>
                  </a:cubicBezTo>
                  <a:cubicBezTo>
                    <a:pt x="339" y="2466"/>
                    <a:pt x="371" y="2461"/>
                    <a:pt x="402" y="2461"/>
                  </a:cubicBezTo>
                  <a:lnTo>
                    <a:pt x="487" y="2461"/>
                  </a:lnTo>
                  <a:cubicBezTo>
                    <a:pt x="478" y="2425"/>
                    <a:pt x="469" y="2394"/>
                    <a:pt x="464" y="2359"/>
                  </a:cubicBezTo>
                  <a:cubicBezTo>
                    <a:pt x="460" y="2359"/>
                    <a:pt x="451" y="2363"/>
                    <a:pt x="442" y="2363"/>
                  </a:cubicBezTo>
                  <a:cubicBezTo>
                    <a:pt x="357" y="2354"/>
                    <a:pt x="273" y="2345"/>
                    <a:pt x="188" y="2336"/>
                  </a:cubicBezTo>
                  <a:cubicBezTo>
                    <a:pt x="268" y="2225"/>
                    <a:pt x="353" y="2122"/>
                    <a:pt x="442" y="2020"/>
                  </a:cubicBezTo>
                  <a:cubicBezTo>
                    <a:pt x="446" y="1980"/>
                    <a:pt x="446" y="1935"/>
                    <a:pt x="451" y="1895"/>
                  </a:cubicBezTo>
                  <a:lnTo>
                    <a:pt x="451" y="1895"/>
                  </a:lnTo>
                  <a:cubicBezTo>
                    <a:pt x="397" y="1899"/>
                    <a:pt x="339" y="1899"/>
                    <a:pt x="286" y="1899"/>
                  </a:cubicBezTo>
                  <a:cubicBezTo>
                    <a:pt x="255" y="1886"/>
                    <a:pt x="224" y="1873"/>
                    <a:pt x="197" y="1859"/>
                  </a:cubicBezTo>
                  <a:cubicBezTo>
                    <a:pt x="286" y="1841"/>
                    <a:pt x="371" y="1828"/>
                    <a:pt x="460" y="1819"/>
                  </a:cubicBezTo>
                  <a:cubicBezTo>
                    <a:pt x="464" y="1779"/>
                    <a:pt x="473" y="1739"/>
                    <a:pt x="482" y="1699"/>
                  </a:cubicBezTo>
                  <a:cubicBezTo>
                    <a:pt x="442" y="1681"/>
                    <a:pt x="406" y="1659"/>
                    <a:pt x="371" y="1641"/>
                  </a:cubicBezTo>
                  <a:cubicBezTo>
                    <a:pt x="415" y="1636"/>
                    <a:pt x="455" y="1632"/>
                    <a:pt x="495" y="1627"/>
                  </a:cubicBezTo>
                  <a:cubicBezTo>
                    <a:pt x="509" y="1578"/>
                    <a:pt x="522" y="1534"/>
                    <a:pt x="536" y="1489"/>
                  </a:cubicBezTo>
                  <a:cubicBezTo>
                    <a:pt x="464" y="1458"/>
                    <a:pt x="393" y="1427"/>
                    <a:pt x="326" y="1391"/>
                  </a:cubicBezTo>
                  <a:cubicBezTo>
                    <a:pt x="344" y="1369"/>
                    <a:pt x="362" y="1347"/>
                    <a:pt x="380" y="1329"/>
                  </a:cubicBezTo>
                  <a:cubicBezTo>
                    <a:pt x="411" y="1329"/>
                    <a:pt x="442" y="1333"/>
                    <a:pt x="473" y="1333"/>
                  </a:cubicBezTo>
                  <a:lnTo>
                    <a:pt x="594" y="1333"/>
                  </a:lnTo>
                  <a:cubicBezTo>
                    <a:pt x="602" y="1315"/>
                    <a:pt x="611" y="1298"/>
                    <a:pt x="620" y="1275"/>
                  </a:cubicBezTo>
                  <a:lnTo>
                    <a:pt x="433" y="1275"/>
                  </a:lnTo>
                  <a:lnTo>
                    <a:pt x="451" y="1262"/>
                  </a:lnTo>
                  <a:lnTo>
                    <a:pt x="625" y="1262"/>
                  </a:lnTo>
                  <a:cubicBezTo>
                    <a:pt x="634" y="1244"/>
                    <a:pt x="643" y="1226"/>
                    <a:pt x="652" y="1208"/>
                  </a:cubicBezTo>
                  <a:lnTo>
                    <a:pt x="647" y="1208"/>
                  </a:lnTo>
                  <a:cubicBezTo>
                    <a:pt x="602" y="1208"/>
                    <a:pt x="553" y="1204"/>
                    <a:pt x="509" y="1204"/>
                  </a:cubicBezTo>
                  <a:cubicBezTo>
                    <a:pt x="594" y="1128"/>
                    <a:pt x="687" y="1057"/>
                    <a:pt x="785" y="994"/>
                  </a:cubicBezTo>
                  <a:cubicBezTo>
                    <a:pt x="790" y="990"/>
                    <a:pt x="794" y="981"/>
                    <a:pt x="799" y="977"/>
                  </a:cubicBezTo>
                  <a:cubicBezTo>
                    <a:pt x="830" y="936"/>
                    <a:pt x="861" y="901"/>
                    <a:pt x="892" y="865"/>
                  </a:cubicBezTo>
                  <a:lnTo>
                    <a:pt x="892" y="865"/>
                  </a:lnTo>
                  <a:cubicBezTo>
                    <a:pt x="888" y="870"/>
                    <a:pt x="879" y="874"/>
                    <a:pt x="874" y="879"/>
                  </a:cubicBezTo>
                  <a:cubicBezTo>
                    <a:pt x="785" y="847"/>
                    <a:pt x="696" y="816"/>
                    <a:pt x="607" y="794"/>
                  </a:cubicBezTo>
                  <a:cubicBezTo>
                    <a:pt x="594" y="785"/>
                    <a:pt x="580" y="776"/>
                    <a:pt x="571" y="772"/>
                  </a:cubicBezTo>
                  <a:cubicBezTo>
                    <a:pt x="611" y="740"/>
                    <a:pt x="647" y="705"/>
                    <a:pt x="683" y="669"/>
                  </a:cubicBezTo>
                  <a:cubicBezTo>
                    <a:pt x="701" y="647"/>
                    <a:pt x="683" y="620"/>
                    <a:pt x="660" y="620"/>
                  </a:cubicBezTo>
                  <a:close/>
                  <a:moveTo>
                    <a:pt x="4476" y="2911"/>
                  </a:moveTo>
                  <a:cubicBezTo>
                    <a:pt x="4503" y="2925"/>
                    <a:pt x="4539" y="2938"/>
                    <a:pt x="4574" y="2942"/>
                  </a:cubicBezTo>
                  <a:cubicBezTo>
                    <a:pt x="4583" y="2960"/>
                    <a:pt x="4592" y="2974"/>
                    <a:pt x="4606" y="2987"/>
                  </a:cubicBezTo>
                  <a:cubicBezTo>
                    <a:pt x="4588" y="3000"/>
                    <a:pt x="4570" y="3009"/>
                    <a:pt x="4552" y="3018"/>
                  </a:cubicBezTo>
                  <a:cubicBezTo>
                    <a:pt x="4525" y="2983"/>
                    <a:pt x="4499" y="2947"/>
                    <a:pt x="4476" y="2911"/>
                  </a:cubicBezTo>
                  <a:close/>
                  <a:moveTo>
                    <a:pt x="1935" y="0"/>
                  </a:moveTo>
                  <a:cubicBezTo>
                    <a:pt x="1864" y="0"/>
                    <a:pt x="1793" y="0"/>
                    <a:pt x="1721" y="5"/>
                  </a:cubicBezTo>
                  <a:cubicBezTo>
                    <a:pt x="1646" y="9"/>
                    <a:pt x="1574" y="23"/>
                    <a:pt x="1503" y="36"/>
                  </a:cubicBezTo>
                  <a:lnTo>
                    <a:pt x="1507" y="40"/>
                  </a:lnTo>
                  <a:cubicBezTo>
                    <a:pt x="1503" y="40"/>
                    <a:pt x="1498" y="36"/>
                    <a:pt x="1494" y="36"/>
                  </a:cubicBezTo>
                  <a:cubicBezTo>
                    <a:pt x="1454" y="45"/>
                    <a:pt x="1418" y="54"/>
                    <a:pt x="1378" y="63"/>
                  </a:cubicBezTo>
                  <a:cubicBezTo>
                    <a:pt x="1409" y="72"/>
                    <a:pt x="1441" y="81"/>
                    <a:pt x="1472" y="89"/>
                  </a:cubicBezTo>
                  <a:cubicBezTo>
                    <a:pt x="1485" y="89"/>
                    <a:pt x="1498" y="98"/>
                    <a:pt x="1512" y="98"/>
                  </a:cubicBezTo>
                  <a:cubicBezTo>
                    <a:pt x="1360" y="139"/>
                    <a:pt x="1209" y="183"/>
                    <a:pt x="1062" y="232"/>
                  </a:cubicBezTo>
                  <a:cubicBezTo>
                    <a:pt x="1039" y="237"/>
                    <a:pt x="1017" y="245"/>
                    <a:pt x="995" y="254"/>
                  </a:cubicBezTo>
                  <a:cubicBezTo>
                    <a:pt x="981" y="250"/>
                    <a:pt x="968" y="245"/>
                    <a:pt x="955" y="245"/>
                  </a:cubicBezTo>
                  <a:cubicBezTo>
                    <a:pt x="932" y="259"/>
                    <a:pt x="910" y="272"/>
                    <a:pt x="888" y="290"/>
                  </a:cubicBezTo>
                  <a:lnTo>
                    <a:pt x="879" y="290"/>
                  </a:lnTo>
                  <a:cubicBezTo>
                    <a:pt x="825" y="330"/>
                    <a:pt x="776" y="366"/>
                    <a:pt x="727" y="410"/>
                  </a:cubicBezTo>
                  <a:cubicBezTo>
                    <a:pt x="763" y="397"/>
                    <a:pt x="799" y="384"/>
                    <a:pt x="834" y="370"/>
                  </a:cubicBezTo>
                  <a:cubicBezTo>
                    <a:pt x="1022" y="415"/>
                    <a:pt x="1204" y="468"/>
                    <a:pt x="1383" y="531"/>
                  </a:cubicBezTo>
                  <a:cubicBezTo>
                    <a:pt x="1409" y="522"/>
                    <a:pt x="1441" y="509"/>
                    <a:pt x="1467" y="500"/>
                  </a:cubicBezTo>
                  <a:cubicBezTo>
                    <a:pt x="1293" y="437"/>
                    <a:pt x="1111" y="384"/>
                    <a:pt x="932" y="335"/>
                  </a:cubicBezTo>
                  <a:cubicBezTo>
                    <a:pt x="950" y="326"/>
                    <a:pt x="972" y="317"/>
                    <a:pt x="995" y="312"/>
                  </a:cubicBezTo>
                  <a:cubicBezTo>
                    <a:pt x="1013" y="317"/>
                    <a:pt x="1035" y="321"/>
                    <a:pt x="1057" y="326"/>
                  </a:cubicBezTo>
                  <a:cubicBezTo>
                    <a:pt x="1209" y="366"/>
                    <a:pt x="1360" y="415"/>
                    <a:pt x="1503" y="482"/>
                  </a:cubicBezTo>
                  <a:cubicBezTo>
                    <a:pt x="1498" y="486"/>
                    <a:pt x="1498" y="491"/>
                    <a:pt x="1498" y="495"/>
                  </a:cubicBezTo>
                  <a:cubicBezTo>
                    <a:pt x="1530" y="486"/>
                    <a:pt x="1565" y="477"/>
                    <a:pt x="1597" y="468"/>
                  </a:cubicBezTo>
                  <a:cubicBezTo>
                    <a:pt x="1588" y="464"/>
                    <a:pt x="1579" y="459"/>
                    <a:pt x="1565" y="455"/>
                  </a:cubicBezTo>
                  <a:cubicBezTo>
                    <a:pt x="1597" y="375"/>
                    <a:pt x="1628" y="299"/>
                    <a:pt x="1659" y="228"/>
                  </a:cubicBezTo>
                  <a:cubicBezTo>
                    <a:pt x="1686" y="245"/>
                    <a:pt x="1712" y="268"/>
                    <a:pt x="1739" y="286"/>
                  </a:cubicBezTo>
                  <a:cubicBezTo>
                    <a:pt x="1757" y="299"/>
                    <a:pt x="1779" y="312"/>
                    <a:pt x="1797" y="326"/>
                  </a:cubicBezTo>
                  <a:cubicBezTo>
                    <a:pt x="1837" y="357"/>
                    <a:pt x="1877" y="384"/>
                    <a:pt x="1918" y="410"/>
                  </a:cubicBezTo>
                  <a:cubicBezTo>
                    <a:pt x="1886" y="424"/>
                    <a:pt x="1855" y="437"/>
                    <a:pt x="1824" y="446"/>
                  </a:cubicBezTo>
                  <a:lnTo>
                    <a:pt x="2069" y="446"/>
                  </a:lnTo>
                  <a:cubicBezTo>
                    <a:pt x="2065" y="442"/>
                    <a:pt x="2056" y="442"/>
                    <a:pt x="2051" y="437"/>
                  </a:cubicBezTo>
                  <a:lnTo>
                    <a:pt x="2038" y="428"/>
                  </a:lnTo>
                  <a:cubicBezTo>
                    <a:pt x="2091" y="406"/>
                    <a:pt x="2149" y="388"/>
                    <a:pt x="2203" y="370"/>
                  </a:cubicBezTo>
                  <a:cubicBezTo>
                    <a:pt x="2225" y="384"/>
                    <a:pt x="2247" y="397"/>
                    <a:pt x="2270" y="406"/>
                  </a:cubicBezTo>
                  <a:cubicBezTo>
                    <a:pt x="2305" y="428"/>
                    <a:pt x="2341" y="455"/>
                    <a:pt x="2372" y="482"/>
                  </a:cubicBezTo>
                  <a:cubicBezTo>
                    <a:pt x="2439" y="491"/>
                    <a:pt x="2502" y="504"/>
                    <a:pt x="2564" y="522"/>
                  </a:cubicBezTo>
                  <a:cubicBezTo>
                    <a:pt x="2537" y="491"/>
                    <a:pt x="2510" y="464"/>
                    <a:pt x="2484" y="442"/>
                  </a:cubicBezTo>
                  <a:cubicBezTo>
                    <a:pt x="2444" y="397"/>
                    <a:pt x="2399" y="361"/>
                    <a:pt x="2354" y="321"/>
                  </a:cubicBezTo>
                  <a:cubicBezTo>
                    <a:pt x="2395" y="308"/>
                    <a:pt x="2435" y="299"/>
                    <a:pt x="2475" y="286"/>
                  </a:cubicBezTo>
                  <a:cubicBezTo>
                    <a:pt x="2502" y="281"/>
                    <a:pt x="2528" y="272"/>
                    <a:pt x="2551" y="268"/>
                  </a:cubicBezTo>
                  <a:cubicBezTo>
                    <a:pt x="2551" y="357"/>
                    <a:pt x="2564" y="442"/>
                    <a:pt x="2586" y="526"/>
                  </a:cubicBezTo>
                  <a:cubicBezTo>
                    <a:pt x="2608" y="531"/>
                    <a:pt x="2635" y="540"/>
                    <a:pt x="2658" y="544"/>
                  </a:cubicBezTo>
                  <a:cubicBezTo>
                    <a:pt x="2689" y="495"/>
                    <a:pt x="2733" y="455"/>
                    <a:pt x="2778" y="424"/>
                  </a:cubicBezTo>
                  <a:cubicBezTo>
                    <a:pt x="2805" y="451"/>
                    <a:pt x="2827" y="473"/>
                    <a:pt x="2849" y="495"/>
                  </a:cubicBezTo>
                  <a:cubicBezTo>
                    <a:pt x="2872" y="522"/>
                    <a:pt x="2889" y="544"/>
                    <a:pt x="2907" y="571"/>
                  </a:cubicBezTo>
                  <a:cubicBezTo>
                    <a:pt x="2858" y="571"/>
                    <a:pt x="2809" y="575"/>
                    <a:pt x="2756" y="580"/>
                  </a:cubicBezTo>
                  <a:cubicBezTo>
                    <a:pt x="2805" y="593"/>
                    <a:pt x="2849" y="611"/>
                    <a:pt x="2894" y="629"/>
                  </a:cubicBezTo>
                  <a:lnTo>
                    <a:pt x="2943" y="629"/>
                  </a:lnTo>
                  <a:cubicBezTo>
                    <a:pt x="2947" y="638"/>
                    <a:pt x="2952" y="642"/>
                    <a:pt x="2952" y="651"/>
                  </a:cubicBezTo>
                  <a:cubicBezTo>
                    <a:pt x="2978" y="665"/>
                    <a:pt x="3001" y="673"/>
                    <a:pt x="3023" y="682"/>
                  </a:cubicBezTo>
                  <a:cubicBezTo>
                    <a:pt x="3019" y="665"/>
                    <a:pt x="3010" y="647"/>
                    <a:pt x="3005" y="629"/>
                  </a:cubicBezTo>
                  <a:cubicBezTo>
                    <a:pt x="3050" y="629"/>
                    <a:pt x="3094" y="633"/>
                    <a:pt x="3139" y="638"/>
                  </a:cubicBezTo>
                  <a:cubicBezTo>
                    <a:pt x="3192" y="642"/>
                    <a:pt x="3242" y="651"/>
                    <a:pt x="3291" y="660"/>
                  </a:cubicBezTo>
                  <a:cubicBezTo>
                    <a:pt x="3317" y="665"/>
                    <a:pt x="3344" y="669"/>
                    <a:pt x="3371" y="678"/>
                  </a:cubicBezTo>
                  <a:cubicBezTo>
                    <a:pt x="3393" y="682"/>
                    <a:pt x="3424" y="687"/>
                    <a:pt x="3447" y="696"/>
                  </a:cubicBezTo>
                  <a:cubicBezTo>
                    <a:pt x="3464" y="705"/>
                    <a:pt x="3469" y="727"/>
                    <a:pt x="3455" y="758"/>
                  </a:cubicBezTo>
                  <a:cubicBezTo>
                    <a:pt x="3451" y="763"/>
                    <a:pt x="3442" y="763"/>
                    <a:pt x="3433" y="767"/>
                  </a:cubicBezTo>
                  <a:lnTo>
                    <a:pt x="3313" y="812"/>
                  </a:lnTo>
                  <a:cubicBezTo>
                    <a:pt x="3299" y="816"/>
                    <a:pt x="3286" y="816"/>
                    <a:pt x="3273" y="821"/>
                  </a:cubicBezTo>
                  <a:cubicBezTo>
                    <a:pt x="3295" y="834"/>
                    <a:pt x="3317" y="847"/>
                    <a:pt x="3340" y="865"/>
                  </a:cubicBezTo>
                  <a:cubicBezTo>
                    <a:pt x="3362" y="856"/>
                    <a:pt x="3384" y="852"/>
                    <a:pt x="3411" y="843"/>
                  </a:cubicBezTo>
                  <a:lnTo>
                    <a:pt x="3411" y="843"/>
                  </a:lnTo>
                  <a:cubicBezTo>
                    <a:pt x="3398" y="861"/>
                    <a:pt x="3389" y="874"/>
                    <a:pt x="3375" y="892"/>
                  </a:cubicBezTo>
                  <a:cubicBezTo>
                    <a:pt x="3389" y="901"/>
                    <a:pt x="3406" y="910"/>
                    <a:pt x="3420" y="923"/>
                  </a:cubicBezTo>
                  <a:cubicBezTo>
                    <a:pt x="3442" y="892"/>
                    <a:pt x="3473" y="861"/>
                    <a:pt x="3491" y="821"/>
                  </a:cubicBezTo>
                  <a:cubicBezTo>
                    <a:pt x="3518" y="816"/>
                    <a:pt x="3540" y="807"/>
                    <a:pt x="3567" y="803"/>
                  </a:cubicBezTo>
                  <a:cubicBezTo>
                    <a:pt x="3567" y="812"/>
                    <a:pt x="3567" y="821"/>
                    <a:pt x="3571" y="829"/>
                  </a:cubicBezTo>
                  <a:cubicBezTo>
                    <a:pt x="3527" y="870"/>
                    <a:pt x="3482" y="901"/>
                    <a:pt x="3438" y="936"/>
                  </a:cubicBezTo>
                  <a:cubicBezTo>
                    <a:pt x="3451" y="945"/>
                    <a:pt x="3469" y="959"/>
                    <a:pt x="3482" y="972"/>
                  </a:cubicBezTo>
                  <a:cubicBezTo>
                    <a:pt x="3518" y="945"/>
                    <a:pt x="3554" y="919"/>
                    <a:pt x="3585" y="892"/>
                  </a:cubicBezTo>
                  <a:cubicBezTo>
                    <a:pt x="3598" y="941"/>
                    <a:pt x="3612" y="990"/>
                    <a:pt x="3625" y="1035"/>
                  </a:cubicBezTo>
                  <a:cubicBezTo>
                    <a:pt x="3629" y="1061"/>
                    <a:pt x="3638" y="1088"/>
                    <a:pt x="3647" y="1119"/>
                  </a:cubicBezTo>
                  <a:cubicBezTo>
                    <a:pt x="3678" y="1146"/>
                    <a:pt x="3705" y="1177"/>
                    <a:pt x="3732" y="1204"/>
                  </a:cubicBezTo>
                  <a:cubicBezTo>
                    <a:pt x="3710" y="1128"/>
                    <a:pt x="3687" y="1048"/>
                    <a:pt x="3665" y="972"/>
                  </a:cubicBezTo>
                  <a:cubicBezTo>
                    <a:pt x="3652" y="936"/>
                    <a:pt x="3643" y="892"/>
                    <a:pt x="3634" y="852"/>
                  </a:cubicBezTo>
                  <a:cubicBezTo>
                    <a:pt x="3669" y="821"/>
                    <a:pt x="3705" y="785"/>
                    <a:pt x="3736" y="749"/>
                  </a:cubicBezTo>
                  <a:lnTo>
                    <a:pt x="3750" y="758"/>
                  </a:lnTo>
                  <a:cubicBezTo>
                    <a:pt x="3812" y="834"/>
                    <a:pt x="3875" y="910"/>
                    <a:pt x="3937" y="990"/>
                  </a:cubicBezTo>
                  <a:cubicBezTo>
                    <a:pt x="3964" y="1030"/>
                    <a:pt x="3990" y="1066"/>
                    <a:pt x="4017" y="1101"/>
                  </a:cubicBezTo>
                  <a:cubicBezTo>
                    <a:pt x="4031" y="1213"/>
                    <a:pt x="4053" y="1320"/>
                    <a:pt x="4071" y="1427"/>
                  </a:cubicBezTo>
                  <a:cubicBezTo>
                    <a:pt x="4075" y="1440"/>
                    <a:pt x="4080" y="1454"/>
                    <a:pt x="4080" y="1467"/>
                  </a:cubicBezTo>
                  <a:cubicBezTo>
                    <a:pt x="4013" y="1445"/>
                    <a:pt x="3950" y="1418"/>
                    <a:pt x="3883" y="1391"/>
                  </a:cubicBezTo>
                  <a:lnTo>
                    <a:pt x="3883" y="1391"/>
                  </a:lnTo>
                  <a:cubicBezTo>
                    <a:pt x="3901" y="1418"/>
                    <a:pt x="3919" y="1445"/>
                    <a:pt x="3937" y="1476"/>
                  </a:cubicBezTo>
                  <a:cubicBezTo>
                    <a:pt x="3946" y="1476"/>
                    <a:pt x="3950" y="1476"/>
                    <a:pt x="3955" y="1480"/>
                  </a:cubicBezTo>
                  <a:cubicBezTo>
                    <a:pt x="3999" y="1498"/>
                    <a:pt x="4048" y="1516"/>
                    <a:pt x="4093" y="1534"/>
                  </a:cubicBezTo>
                  <a:cubicBezTo>
                    <a:pt x="4115" y="1636"/>
                    <a:pt x="4138" y="1739"/>
                    <a:pt x="4164" y="1841"/>
                  </a:cubicBezTo>
                  <a:cubicBezTo>
                    <a:pt x="4146" y="1828"/>
                    <a:pt x="4129" y="1815"/>
                    <a:pt x="4111" y="1806"/>
                  </a:cubicBezTo>
                  <a:lnTo>
                    <a:pt x="4111" y="1806"/>
                  </a:lnTo>
                  <a:cubicBezTo>
                    <a:pt x="4124" y="1832"/>
                    <a:pt x="4133" y="1864"/>
                    <a:pt x="4146" y="1895"/>
                  </a:cubicBezTo>
                  <a:cubicBezTo>
                    <a:pt x="4160" y="1904"/>
                    <a:pt x="4173" y="1913"/>
                    <a:pt x="4187" y="1926"/>
                  </a:cubicBezTo>
                  <a:cubicBezTo>
                    <a:pt x="4209" y="2011"/>
                    <a:pt x="4231" y="2096"/>
                    <a:pt x="4258" y="2180"/>
                  </a:cubicBezTo>
                  <a:cubicBezTo>
                    <a:pt x="4267" y="2207"/>
                    <a:pt x="4271" y="2229"/>
                    <a:pt x="4280" y="2252"/>
                  </a:cubicBezTo>
                  <a:cubicBezTo>
                    <a:pt x="4267" y="2252"/>
                    <a:pt x="4249" y="2247"/>
                    <a:pt x="4236" y="2243"/>
                  </a:cubicBezTo>
                  <a:cubicBezTo>
                    <a:pt x="4236" y="2243"/>
                    <a:pt x="4231" y="2238"/>
                    <a:pt x="4231" y="2238"/>
                  </a:cubicBezTo>
                  <a:lnTo>
                    <a:pt x="4231" y="2238"/>
                  </a:lnTo>
                  <a:cubicBezTo>
                    <a:pt x="4245" y="2309"/>
                    <a:pt x="4249" y="2381"/>
                    <a:pt x="4253" y="2452"/>
                  </a:cubicBezTo>
                  <a:cubicBezTo>
                    <a:pt x="4271" y="2466"/>
                    <a:pt x="4289" y="2479"/>
                    <a:pt x="4302" y="2492"/>
                  </a:cubicBezTo>
                  <a:cubicBezTo>
                    <a:pt x="4307" y="2501"/>
                    <a:pt x="4311" y="2515"/>
                    <a:pt x="4311" y="2523"/>
                  </a:cubicBezTo>
                  <a:cubicBezTo>
                    <a:pt x="4294" y="2519"/>
                    <a:pt x="4276" y="2519"/>
                    <a:pt x="4258" y="2515"/>
                  </a:cubicBezTo>
                  <a:lnTo>
                    <a:pt x="4258" y="2559"/>
                  </a:lnTo>
                  <a:cubicBezTo>
                    <a:pt x="4258" y="2608"/>
                    <a:pt x="4253" y="2662"/>
                    <a:pt x="4249" y="2715"/>
                  </a:cubicBezTo>
                  <a:cubicBezTo>
                    <a:pt x="4262" y="2729"/>
                    <a:pt x="4276" y="2742"/>
                    <a:pt x="4289" y="2751"/>
                  </a:cubicBezTo>
                  <a:cubicBezTo>
                    <a:pt x="4271" y="2760"/>
                    <a:pt x="4258" y="2764"/>
                    <a:pt x="4245" y="2773"/>
                  </a:cubicBezTo>
                  <a:cubicBezTo>
                    <a:pt x="4245" y="2795"/>
                    <a:pt x="4240" y="2818"/>
                    <a:pt x="4240" y="2840"/>
                  </a:cubicBezTo>
                  <a:cubicBezTo>
                    <a:pt x="4267" y="2827"/>
                    <a:pt x="4298" y="2809"/>
                    <a:pt x="4329" y="2795"/>
                  </a:cubicBezTo>
                  <a:lnTo>
                    <a:pt x="4334" y="2795"/>
                  </a:lnTo>
                  <a:cubicBezTo>
                    <a:pt x="4387" y="2880"/>
                    <a:pt x="4441" y="2965"/>
                    <a:pt x="4503" y="3041"/>
                  </a:cubicBezTo>
                  <a:cubicBezTo>
                    <a:pt x="4494" y="3045"/>
                    <a:pt x="4485" y="3049"/>
                    <a:pt x="4476" y="3054"/>
                  </a:cubicBezTo>
                  <a:cubicBezTo>
                    <a:pt x="4450" y="3067"/>
                    <a:pt x="4423" y="3076"/>
                    <a:pt x="4401" y="3085"/>
                  </a:cubicBezTo>
                  <a:cubicBezTo>
                    <a:pt x="4338" y="3054"/>
                    <a:pt x="4276" y="3023"/>
                    <a:pt x="4213" y="2992"/>
                  </a:cubicBezTo>
                  <a:cubicBezTo>
                    <a:pt x="4209" y="3009"/>
                    <a:pt x="4204" y="3027"/>
                    <a:pt x="4200" y="3049"/>
                  </a:cubicBezTo>
                  <a:cubicBezTo>
                    <a:pt x="4245" y="3067"/>
                    <a:pt x="4285" y="3090"/>
                    <a:pt x="4325" y="3107"/>
                  </a:cubicBezTo>
                  <a:cubicBezTo>
                    <a:pt x="4276" y="3125"/>
                    <a:pt x="4227" y="3139"/>
                    <a:pt x="4178" y="3148"/>
                  </a:cubicBezTo>
                  <a:cubicBezTo>
                    <a:pt x="4173" y="3156"/>
                    <a:pt x="4169" y="3170"/>
                    <a:pt x="4169" y="3179"/>
                  </a:cubicBezTo>
                  <a:cubicBezTo>
                    <a:pt x="4164" y="3188"/>
                    <a:pt x="4164" y="3197"/>
                    <a:pt x="4160" y="3206"/>
                  </a:cubicBezTo>
                  <a:cubicBezTo>
                    <a:pt x="4240" y="3192"/>
                    <a:pt x="4316" y="3170"/>
                    <a:pt x="4392" y="3143"/>
                  </a:cubicBezTo>
                  <a:cubicBezTo>
                    <a:pt x="4409" y="3152"/>
                    <a:pt x="4427" y="3161"/>
                    <a:pt x="4441" y="3170"/>
                  </a:cubicBezTo>
                  <a:cubicBezTo>
                    <a:pt x="4378" y="3277"/>
                    <a:pt x="4245" y="3308"/>
                    <a:pt x="4124" y="3312"/>
                  </a:cubicBezTo>
                  <a:cubicBezTo>
                    <a:pt x="4115" y="3330"/>
                    <a:pt x="4111" y="3353"/>
                    <a:pt x="4102" y="3370"/>
                  </a:cubicBezTo>
                  <a:cubicBezTo>
                    <a:pt x="4258" y="3366"/>
                    <a:pt x="4436" y="3330"/>
                    <a:pt x="4508" y="3174"/>
                  </a:cubicBezTo>
                  <a:cubicBezTo>
                    <a:pt x="4512" y="3161"/>
                    <a:pt x="4512" y="3143"/>
                    <a:pt x="4494" y="3134"/>
                  </a:cubicBezTo>
                  <a:cubicBezTo>
                    <a:pt x="4485" y="3130"/>
                    <a:pt x="4476" y="3125"/>
                    <a:pt x="4463" y="3121"/>
                  </a:cubicBezTo>
                  <a:cubicBezTo>
                    <a:pt x="4490" y="3107"/>
                    <a:pt x="4512" y="3099"/>
                    <a:pt x="4534" y="3090"/>
                  </a:cubicBezTo>
                  <a:cubicBezTo>
                    <a:pt x="4565" y="3125"/>
                    <a:pt x="4592" y="3161"/>
                    <a:pt x="4623" y="3192"/>
                  </a:cubicBezTo>
                  <a:cubicBezTo>
                    <a:pt x="4632" y="3170"/>
                    <a:pt x="4637" y="3148"/>
                    <a:pt x="4641" y="3125"/>
                  </a:cubicBezTo>
                  <a:cubicBezTo>
                    <a:pt x="4623" y="3103"/>
                    <a:pt x="4606" y="3085"/>
                    <a:pt x="4588" y="3063"/>
                  </a:cubicBezTo>
                  <a:cubicBezTo>
                    <a:pt x="4606" y="3054"/>
                    <a:pt x="4623" y="3045"/>
                    <a:pt x="4637" y="3032"/>
                  </a:cubicBezTo>
                  <a:cubicBezTo>
                    <a:pt x="4646" y="3041"/>
                    <a:pt x="4650" y="3049"/>
                    <a:pt x="4655" y="3054"/>
                  </a:cubicBezTo>
                  <a:cubicBezTo>
                    <a:pt x="4664" y="3018"/>
                    <a:pt x="4668" y="2978"/>
                    <a:pt x="4672" y="2942"/>
                  </a:cubicBezTo>
                  <a:lnTo>
                    <a:pt x="4672" y="2942"/>
                  </a:lnTo>
                  <a:cubicBezTo>
                    <a:pt x="4668" y="2947"/>
                    <a:pt x="4659" y="2951"/>
                    <a:pt x="4655" y="2956"/>
                  </a:cubicBezTo>
                  <a:cubicBezTo>
                    <a:pt x="4641" y="2942"/>
                    <a:pt x="4632" y="2929"/>
                    <a:pt x="4619" y="2911"/>
                  </a:cubicBezTo>
                  <a:cubicBezTo>
                    <a:pt x="4601" y="2800"/>
                    <a:pt x="4552" y="2697"/>
                    <a:pt x="4490" y="2604"/>
                  </a:cubicBezTo>
                  <a:lnTo>
                    <a:pt x="4490" y="2604"/>
                  </a:lnTo>
                  <a:cubicBezTo>
                    <a:pt x="4552" y="2613"/>
                    <a:pt x="4615" y="2617"/>
                    <a:pt x="4677" y="2626"/>
                  </a:cubicBezTo>
                  <a:lnTo>
                    <a:pt x="4704" y="2626"/>
                  </a:lnTo>
                  <a:cubicBezTo>
                    <a:pt x="4704" y="2604"/>
                    <a:pt x="4704" y="2581"/>
                    <a:pt x="4704" y="2559"/>
                  </a:cubicBezTo>
                  <a:lnTo>
                    <a:pt x="4704" y="2541"/>
                  </a:lnTo>
                  <a:cubicBezTo>
                    <a:pt x="4641" y="2483"/>
                    <a:pt x="4579" y="2421"/>
                    <a:pt x="4521" y="2363"/>
                  </a:cubicBezTo>
                  <a:lnTo>
                    <a:pt x="4521" y="2363"/>
                  </a:lnTo>
                  <a:cubicBezTo>
                    <a:pt x="4579" y="2372"/>
                    <a:pt x="4637" y="2385"/>
                    <a:pt x="4699" y="2394"/>
                  </a:cubicBezTo>
                  <a:cubicBezTo>
                    <a:pt x="4695" y="2350"/>
                    <a:pt x="4690" y="2301"/>
                    <a:pt x="4686" y="2256"/>
                  </a:cubicBezTo>
                  <a:cubicBezTo>
                    <a:pt x="4677" y="2252"/>
                    <a:pt x="4668" y="2243"/>
                    <a:pt x="4659" y="2234"/>
                  </a:cubicBezTo>
                  <a:lnTo>
                    <a:pt x="4681" y="2234"/>
                  </a:lnTo>
                  <a:cubicBezTo>
                    <a:pt x="4668" y="2140"/>
                    <a:pt x="4655" y="2055"/>
                    <a:pt x="4632" y="1966"/>
                  </a:cubicBezTo>
                  <a:cubicBezTo>
                    <a:pt x="4583" y="1868"/>
                    <a:pt x="4530" y="1775"/>
                    <a:pt x="4472" y="1681"/>
                  </a:cubicBezTo>
                  <a:cubicBezTo>
                    <a:pt x="4467" y="1672"/>
                    <a:pt x="4463" y="1663"/>
                    <a:pt x="4454" y="1654"/>
                  </a:cubicBezTo>
                  <a:lnTo>
                    <a:pt x="4454" y="1654"/>
                  </a:lnTo>
                  <a:cubicBezTo>
                    <a:pt x="4485" y="1663"/>
                    <a:pt x="4512" y="1672"/>
                    <a:pt x="4543" y="1681"/>
                  </a:cubicBezTo>
                  <a:cubicBezTo>
                    <a:pt x="4521" y="1632"/>
                    <a:pt x="4503" y="1583"/>
                    <a:pt x="4481" y="1538"/>
                  </a:cubicBezTo>
                  <a:cubicBezTo>
                    <a:pt x="4463" y="1498"/>
                    <a:pt x="4445" y="1462"/>
                    <a:pt x="4427" y="1427"/>
                  </a:cubicBezTo>
                  <a:cubicBezTo>
                    <a:pt x="4414" y="1413"/>
                    <a:pt x="4401" y="1396"/>
                    <a:pt x="4392" y="1382"/>
                  </a:cubicBezTo>
                  <a:cubicBezTo>
                    <a:pt x="4285" y="1253"/>
                    <a:pt x="4178" y="1124"/>
                    <a:pt x="4062" y="999"/>
                  </a:cubicBezTo>
                  <a:cubicBezTo>
                    <a:pt x="4062" y="994"/>
                    <a:pt x="4062" y="986"/>
                    <a:pt x="4062" y="977"/>
                  </a:cubicBezTo>
                  <a:cubicBezTo>
                    <a:pt x="4057" y="950"/>
                    <a:pt x="4057" y="923"/>
                    <a:pt x="4057" y="901"/>
                  </a:cubicBezTo>
                  <a:cubicBezTo>
                    <a:pt x="4039" y="879"/>
                    <a:pt x="4017" y="861"/>
                    <a:pt x="3999" y="838"/>
                  </a:cubicBezTo>
                  <a:lnTo>
                    <a:pt x="3999" y="838"/>
                  </a:lnTo>
                  <a:cubicBezTo>
                    <a:pt x="3999" y="870"/>
                    <a:pt x="3999" y="901"/>
                    <a:pt x="4004" y="932"/>
                  </a:cubicBezTo>
                  <a:cubicBezTo>
                    <a:pt x="3937" y="865"/>
                    <a:pt x="3870" y="794"/>
                    <a:pt x="3799" y="727"/>
                  </a:cubicBezTo>
                  <a:cubicBezTo>
                    <a:pt x="3808" y="727"/>
                    <a:pt x="3812" y="727"/>
                    <a:pt x="3821" y="722"/>
                  </a:cubicBezTo>
                  <a:cubicBezTo>
                    <a:pt x="3875" y="758"/>
                    <a:pt x="3932" y="789"/>
                    <a:pt x="3986" y="825"/>
                  </a:cubicBezTo>
                  <a:cubicBezTo>
                    <a:pt x="3830" y="669"/>
                    <a:pt x="3661" y="535"/>
                    <a:pt x="3469" y="419"/>
                  </a:cubicBezTo>
                  <a:cubicBezTo>
                    <a:pt x="3237" y="277"/>
                    <a:pt x="2983" y="170"/>
                    <a:pt x="2707" y="98"/>
                  </a:cubicBezTo>
                  <a:cubicBezTo>
                    <a:pt x="2671" y="98"/>
                    <a:pt x="2631" y="107"/>
                    <a:pt x="2591" y="116"/>
                  </a:cubicBezTo>
                  <a:cubicBezTo>
                    <a:pt x="2555" y="107"/>
                    <a:pt x="2515" y="98"/>
                    <a:pt x="2479" y="89"/>
                  </a:cubicBezTo>
                  <a:cubicBezTo>
                    <a:pt x="2457" y="72"/>
                    <a:pt x="2430" y="54"/>
                    <a:pt x="2408" y="36"/>
                  </a:cubicBezTo>
                  <a:cubicBezTo>
                    <a:pt x="2368" y="27"/>
                    <a:pt x="2328" y="23"/>
                    <a:pt x="2288" y="18"/>
                  </a:cubicBezTo>
                  <a:lnTo>
                    <a:pt x="2288" y="18"/>
                  </a:lnTo>
                  <a:cubicBezTo>
                    <a:pt x="2305" y="32"/>
                    <a:pt x="2328" y="45"/>
                    <a:pt x="2345" y="58"/>
                  </a:cubicBezTo>
                  <a:cubicBezTo>
                    <a:pt x="2283" y="45"/>
                    <a:pt x="2216" y="36"/>
                    <a:pt x="2149" y="23"/>
                  </a:cubicBezTo>
                  <a:lnTo>
                    <a:pt x="2225" y="14"/>
                  </a:lnTo>
                  <a:cubicBezTo>
                    <a:pt x="2140" y="5"/>
                    <a:pt x="2056" y="0"/>
                    <a:pt x="1967" y="0"/>
                  </a:cubicBezTo>
                  <a:close/>
                  <a:moveTo>
                    <a:pt x="215" y="3018"/>
                  </a:moveTo>
                  <a:lnTo>
                    <a:pt x="215" y="3018"/>
                  </a:lnTo>
                  <a:cubicBezTo>
                    <a:pt x="241" y="3072"/>
                    <a:pt x="268" y="3121"/>
                    <a:pt x="299" y="3170"/>
                  </a:cubicBezTo>
                  <a:cubicBezTo>
                    <a:pt x="322" y="3206"/>
                    <a:pt x="344" y="3241"/>
                    <a:pt x="366" y="3272"/>
                  </a:cubicBezTo>
                  <a:cubicBezTo>
                    <a:pt x="380" y="3290"/>
                    <a:pt x="393" y="3308"/>
                    <a:pt x="406" y="3321"/>
                  </a:cubicBezTo>
                  <a:lnTo>
                    <a:pt x="402" y="3321"/>
                  </a:lnTo>
                  <a:cubicBezTo>
                    <a:pt x="420" y="3344"/>
                    <a:pt x="433" y="3366"/>
                    <a:pt x="451" y="3388"/>
                  </a:cubicBezTo>
                  <a:lnTo>
                    <a:pt x="460" y="3388"/>
                  </a:lnTo>
                  <a:cubicBezTo>
                    <a:pt x="469" y="3397"/>
                    <a:pt x="478" y="3411"/>
                    <a:pt x="487" y="3419"/>
                  </a:cubicBezTo>
                  <a:lnTo>
                    <a:pt x="553" y="3419"/>
                  </a:lnTo>
                  <a:cubicBezTo>
                    <a:pt x="549" y="3411"/>
                    <a:pt x="545" y="3406"/>
                    <a:pt x="536" y="3397"/>
                  </a:cubicBezTo>
                  <a:lnTo>
                    <a:pt x="536" y="3397"/>
                  </a:lnTo>
                  <a:cubicBezTo>
                    <a:pt x="589" y="3406"/>
                    <a:pt x="643" y="3411"/>
                    <a:pt x="696" y="3419"/>
                  </a:cubicBezTo>
                  <a:cubicBezTo>
                    <a:pt x="812" y="3419"/>
                    <a:pt x="928" y="3415"/>
                    <a:pt x="1044" y="3415"/>
                  </a:cubicBezTo>
                  <a:cubicBezTo>
                    <a:pt x="919" y="3397"/>
                    <a:pt x="794" y="3375"/>
                    <a:pt x="665" y="3357"/>
                  </a:cubicBezTo>
                  <a:cubicBezTo>
                    <a:pt x="607" y="3353"/>
                    <a:pt x="545" y="3344"/>
                    <a:pt x="487" y="3335"/>
                  </a:cubicBezTo>
                  <a:cubicBezTo>
                    <a:pt x="438" y="3272"/>
                    <a:pt x="393" y="3214"/>
                    <a:pt x="339" y="3161"/>
                  </a:cubicBezTo>
                  <a:lnTo>
                    <a:pt x="339" y="3161"/>
                  </a:lnTo>
                  <a:cubicBezTo>
                    <a:pt x="536" y="3197"/>
                    <a:pt x="727" y="3223"/>
                    <a:pt x="923" y="3241"/>
                  </a:cubicBezTo>
                  <a:cubicBezTo>
                    <a:pt x="901" y="3223"/>
                    <a:pt x="883" y="3201"/>
                    <a:pt x="861" y="3179"/>
                  </a:cubicBezTo>
                  <a:cubicBezTo>
                    <a:pt x="718" y="3165"/>
                    <a:pt x="571" y="3143"/>
                    <a:pt x="424" y="3116"/>
                  </a:cubicBezTo>
                  <a:cubicBezTo>
                    <a:pt x="540" y="3099"/>
                    <a:pt x="656" y="3085"/>
                    <a:pt x="776" y="3076"/>
                  </a:cubicBezTo>
                  <a:cubicBezTo>
                    <a:pt x="763" y="3058"/>
                    <a:pt x="750" y="3041"/>
                    <a:pt x="736" y="3023"/>
                  </a:cubicBezTo>
                  <a:cubicBezTo>
                    <a:pt x="665" y="3027"/>
                    <a:pt x="594" y="3036"/>
                    <a:pt x="518" y="3045"/>
                  </a:cubicBezTo>
                  <a:cubicBezTo>
                    <a:pt x="438" y="3058"/>
                    <a:pt x="357" y="3072"/>
                    <a:pt x="277" y="3085"/>
                  </a:cubicBezTo>
                  <a:cubicBezTo>
                    <a:pt x="255" y="3063"/>
                    <a:pt x="232" y="3041"/>
                    <a:pt x="215" y="301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5203;p37">
            <a:extLst>
              <a:ext uri="{FF2B5EF4-FFF2-40B4-BE49-F238E27FC236}">
                <a16:creationId xmlns:a16="http://schemas.microsoft.com/office/drawing/2014/main" xmlns="" id="{937D26BA-E188-4525-B343-82F1215CC105}"/>
              </a:ext>
            </a:extLst>
          </p:cNvPr>
          <p:cNvGrpSpPr/>
          <p:nvPr/>
        </p:nvGrpSpPr>
        <p:grpSpPr>
          <a:xfrm>
            <a:off x="8231832" y="4283130"/>
            <a:ext cx="737027" cy="736228"/>
            <a:chOff x="6232913" y="3836563"/>
            <a:chExt cx="737027" cy="736228"/>
          </a:xfrm>
        </p:grpSpPr>
        <p:sp>
          <p:nvSpPr>
            <p:cNvPr id="65" name="Google Shape;5204;p37">
              <a:extLst>
                <a:ext uri="{FF2B5EF4-FFF2-40B4-BE49-F238E27FC236}">
                  <a16:creationId xmlns:a16="http://schemas.microsoft.com/office/drawing/2014/main" xmlns="" id="{64934211-66DD-4E1F-B346-AD921BFB28E2}"/>
                </a:ext>
              </a:extLst>
            </p:cNvPr>
            <p:cNvSpPr/>
            <p:nvPr/>
          </p:nvSpPr>
          <p:spPr>
            <a:xfrm>
              <a:off x="6850310" y="3978793"/>
              <a:ext cx="1592" cy="1910"/>
            </a:xfrm>
            <a:custGeom>
              <a:avLst/>
              <a:gdLst/>
              <a:ahLst/>
              <a:cxnLst/>
              <a:rect l="l" t="t" r="r" b="b"/>
              <a:pathLst>
                <a:path w="20" h="24" extrusionOk="0">
                  <a:moveTo>
                    <a:pt x="19" y="0"/>
                  </a:moveTo>
                  <a:lnTo>
                    <a:pt x="19" y="0"/>
                  </a:lnTo>
                  <a:cubicBezTo>
                    <a:pt x="19" y="0"/>
                    <a:pt x="13" y="6"/>
                    <a:pt x="5" y="14"/>
                  </a:cubicBezTo>
                  <a:lnTo>
                    <a:pt x="0" y="23"/>
                  </a:lnTo>
                  <a:cubicBezTo>
                    <a:pt x="14" y="7"/>
                    <a:pt x="20" y="0"/>
                    <a:pt x="19"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205;p37">
              <a:extLst>
                <a:ext uri="{FF2B5EF4-FFF2-40B4-BE49-F238E27FC236}">
                  <a16:creationId xmlns:a16="http://schemas.microsoft.com/office/drawing/2014/main" xmlns="" id="{47A30ECA-D5C5-4A63-B4C0-3BD9A1E2B07D}"/>
                </a:ext>
              </a:extLst>
            </p:cNvPr>
            <p:cNvSpPr/>
            <p:nvPr/>
          </p:nvSpPr>
          <p:spPr>
            <a:xfrm>
              <a:off x="6814494" y="4118955"/>
              <a:ext cx="8198" cy="12018"/>
            </a:xfrm>
            <a:custGeom>
              <a:avLst/>
              <a:gdLst/>
              <a:ahLst/>
              <a:cxnLst/>
              <a:rect l="l" t="t" r="r" b="b"/>
              <a:pathLst>
                <a:path w="103" h="151" extrusionOk="0">
                  <a:moveTo>
                    <a:pt x="103" y="1"/>
                  </a:moveTo>
                  <a:lnTo>
                    <a:pt x="103" y="1"/>
                  </a:lnTo>
                  <a:cubicBezTo>
                    <a:pt x="58" y="81"/>
                    <a:pt x="27" y="121"/>
                    <a:pt x="0" y="148"/>
                  </a:cubicBezTo>
                  <a:cubicBezTo>
                    <a:pt x="2" y="150"/>
                    <a:pt x="5" y="150"/>
                    <a:pt x="8" y="150"/>
                  </a:cubicBezTo>
                  <a:cubicBezTo>
                    <a:pt x="25" y="150"/>
                    <a:pt x="52" y="109"/>
                    <a:pt x="103" y="1"/>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206;p37">
              <a:extLst>
                <a:ext uri="{FF2B5EF4-FFF2-40B4-BE49-F238E27FC236}">
                  <a16:creationId xmlns:a16="http://schemas.microsoft.com/office/drawing/2014/main" xmlns="" id="{446C470D-521B-4022-896C-170B38A64563}"/>
                </a:ext>
              </a:extLst>
            </p:cNvPr>
            <p:cNvSpPr/>
            <p:nvPr/>
          </p:nvSpPr>
          <p:spPr>
            <a:xfrm>
              <a:off x="6657378" y="4460245"/>
              <a:ext cx="26266" cy="38204"/>
            </a:xfrm>
            <a:custGeom>
              <a:avLst/>
              <a:gdLst/>
              <a:ahLst/>
              <a:cxnLst/>
              <a:rect l="l" t="t" r="r" b="b"/>
              <a:pathLst>
                <a:path w="330" h="480" extrusionOk="0">
                  <a:moveTo>
                    <a:pt x="275" y="0"/>
                  </a:moveTo>
                  <a:cubicBezTo>
                    <a:pt x="251" y="0"/>
                    <a:pt x="150" y="194"/>
                    <a:pt x="130" y="194"/>
                  </a:cubicBezTo>
                  <a:cubicBezTo>
                    <a:pt x="127" y="194"/>
                    <a:pt x="126" y="188"/>
                    <a:pt x="129" y="175"/>
                  </a:cubicBezTo>
                  <a:lnTo>
                    <a:pt x="129" y="175"/>
                  </a:lnTo>
                  <a:cubicBezTo>
                    <a:pt x="66" y="370"/>
                    <a:pt x="1" y="480"/>
                    <a:pt x="60" y="480"/>
                  </a:cubicBezTo>
                  <a:cubicBezTo>
                    <a:pt x="72" y="480"/>
                    <a:pt x="90" y="475"/>
                    <a:pt x="115" y="465"/>
                  </a:cubicBezTo>
                  <a:cubicBezTo>
                    <a:pt x="329" y="108"/>
                    <a:pt x="75" y="335"/>
                    <a:pt x="280" y="19"/>
                  </a:cubicBezTo>
                  <a:cubicBezTo>
                    <a:pt x="281" y="6"/>
                    <a:pt x="279" y="0"/>
                    <a:pt x="275"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207;p37">
              <a:extLst>
                <a:ext uri="{FF2B5EF4-FFF2-40B4-BE49-F238E27FC236}">
                  <a16:creationId xmlns:a16="http://schemas.microsoft.com/office/drawing/2014/main" xmlns="" id="{AA0479CF-C680-4C8D-A38C-265D50F57E13}"/>
                </a:ext>
              </a:extLst>
            </p:cNvPr>
            <p:cNvSpPr/>
            <p:nvPr/>
          </p:nvSpPr>
          <p:spPr>
            <a:xfrm>
              <a:off x="6667566" y="4464224"/>
              <a:ext cx="2945" cy="9949"/>
            </a:xfrm>
            <a:custGeom>
              <a:avLst/>
              <a:gdLst/>
              <a:ahLst/>
              <a:cxnLst/>
              <a:rect l="l" t="t" r="r" b="b"/>
              <a:pathLst>
                <a:path w="37" h="125" extrusionOk="0">
                  <a:moveTo>
                    <a:pt x="36" y="0"/>
                  </a:moveTo>
                  <a:lnTo>
                    <a:pt x="36" y="0"/>
                  </a:lnTo>
                  <a:cubicBezTo>
                    <a:pt x="10" y="67"/>
                    <a:pt x="1" y="103"/>
                    <a:pt x="1" y="125"/>
                  </a:cubicBezTo>
                  <a:cubicBezTo>
                    <a:pt x="10" y="85"/>
                    <a:pt x="23" y="45"/>
                    <a:pt x="36" y="0"/>
                  </a:cubicBezTo>
                  <a:close/>
                </a:path>
              </a:pathLst>
            </a:custGeom>
            <a:solidFill>
              <a:srgbClr val="676E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208;p37">
              <a:extLst>
                <a:ext uri="{FF2B5EF4-FFF2-40B4-BE49-F238E27FC236}">
                  <a16:creationId xmlns:a16="http://schemas.microsoft.com/office/drawing/2014/main" xmlns="" id="{30D08CE5-2E78-44D4-8784-091D33BFEDAF}"/>
                </a:ext>
              </a:extLst>
            </p:cNvPr>
            <p:cNvSpPr/>
            <p:nvPr/>
          </p:nvSpPr>
          <p:spPr>
            <a:xfrm>
              <a:off x="6232913" y="4150871"/>
              <a:ext cx="737027" cy="421920"/>
            </a:xfrm>
            <a:custGeom>
              <a:avLst/>
              <a:gdLst/>
              <a:ahLst/>
              <a:cxnLst/>
              <a:rect l="l" t="t" r="r" b="b"/>
              <a:pathLst>
                <a:path w="9260" h="5301" extrusionOk="0">
                  <a:moveTo>
                    <a:pt x="9260" y="1"/>
                  </a:move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5C9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209;p37">
              <a:extLst>
                <a:ext uri="{FF2B5EF4-FFF2-40B4-BE49-F238E27FC236}">
                  <a16:creationId xmlns:a16="http://schemas.microsoft.com/office/drawing/2014/main" xmlns="" id="{9D86C41E-A61F-4596-9936-5D224141FA6A}"/>
                </a:ext>
              </a:extLst>
            </p:cNvPr>
            <p:cNvSpPr/>
            <p:nvPr/>
          </p:nvSpPr>
          <p:spPr>
            <a:xfrm>
              <a:off x="6281225" y="3841179"/>
              <a:ext cx="667781" cy="335960"/>
            </a:xfrm>
            <a:custGeom>
              <a:avLst/>
              <a:gdLst/>
              <a:ahLst/>
              <a:cxnLst/>
              <a:rect l="l" t="t" r="r" b="b"/>
              <a:pathLst>
                <a:path w="8390" h="4221" extrusionOk="0">
                  <a:moveTo>
                    <a:pt x="8336" y="0"/>
                  </a:moveTo>
                  <a:lnTo>
                    <a:pt x="0" y="388"/>
                  </a:lnTo>
                  <a:cubicBezTo>
                    <a:pt x="58" y="1538"/>
                    <a:pt x="299" y="2791"/>
                    <a:pt x="1413" y="3571"/>
                  </a:cubicBezTo>
                  <a:cubicBezTo>
                    <a:pt x="2044" y="4013"/>
                    <a:pt x="2890" y="4221"/>
                    <a:pt x="3751" y="4221"/>
                  </a:cubicBezTo>
                  <a:cubicBezTo>
                    <a:pt x="4574" y="4221"/>
                    <a:pt x="5412" y="4031"/>
                    <a:pt x="6089" y="3673"/>
                  </a:cubicBezTo>
                  <a:cubicBezTo>
                    <a:pt x="7476" y="2947"/>
                    <a:pt x="8229" y="1663"/>
                    <a:pt x="8367" y="388"/>
                  </a:cubicBezTo>
                  <a:cubicBezTo>
                    <a:pt x="8381" y="259"/>
                    <a:pt x="8390" y="125"/>
                    <a:pt x="8336" y="0"/>
                  </a:cubicBezTo>
                  <a:close/>
                </a:path>
              </a:pathLst>
            </a:custGeom>
            <a:solidFill>
              <a:srgbClr val="E7C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210;p37">
              <a:extLst>
                <a:ext uri="{FF2B5EF4-FFF2-40B4-BE49-F238E27FC236}">
                  <a16:creationId xmlns:a16="http://schemas.microsoft.com/office/drawing/2014/main" xmlns="" id="{75EBFA7A-CBCD-4AC6-B410-5D278D70D459}"/>
                </a:ext>
              </a:extLst>
            </p:cNvPr>
            <p:cNvSpPr/>
            <p:nvPr/>
          </p:nvSpPr>
          <p:spPr>
            <a:xfrm>
              <a:off x="6232913" y="4150871"/>
              <a:ext cx="737027" cy="421920"/>
            </a:xfrm>
            <a:custGeom>
              <a:avLst/>
              <a:gdLst/>
              <a:ahLst/>
              <a:cxnLst/>
              <a:rect l="l" t="t" r="r" b="b"/>
              <a:pathLst>
                <a:path w="9260" h="5301" extrusionOk="0">
                  <a:moveTo>
                    <a:pt x="9260" y="1"/>
                  </a:moveTo>
                  <a:lnTo>
                    <a:pt x="8324" y="50"/>
                  </a:lnTo>
                  <a:cubicBezTo>
                    <a:pt x="8203" y="616"/>
                    <a:pt x="8105" y="1182"/>
                    <a:pt x="7896" y="1722"/>
                  </a:cubicBezTo>
                  <a:cubicBezTo>
                    <a:pt x="7717" y="2172"/>
                    <a:pt x="7472" y="2600"/>
                    <a:pt x="7129" y="2943"/>
                  </a:cubicBezTo>
                  <a:cubicBezTo>
                    <a:pt x="6803" y="3264"/>
                    <a:pt x="6393" y="3496"/>
                    <a:pt x="5970" y="3656"/>
                  </a:cubicBezTo>
                  <a:cubicBezTo>
                    <a:pt x="5496" y="3837"/>
                    <a:pt x="4982" y="3934"/>
                    <a:pt x="4470" y="3934"/>
                  </a:cubicBezTo>
                  <a:cubicBezTo>
                    <a:pt x="4072" y="3934"/>
                    <a:pt x="3674" y="3875"/>
                    <a:pt x="3300" y="3750"/>
                  </a:cubicBezTo>
                  <a:cubicBezTo>
                    <a:pt x="2444" y="3469"/>
                    <a:pt x="1588" y="2925"/>
                    <a:pt x="1213" y="2069"/>
                  </a:cubicBezTo>
                  <a:cubicBezTo>
                    <a:pt x="1022" y="1637"/>
                    <a:pt x="932" y="1169"/>
                    <a:pt x="834" y="705"/>
                  </a:cubicBezTo>
                  <a:cubicBezTo>
                    <a:pt x="817" y="621"/>
                    <a:pt x="799" y="536"/>
                    <a:pt x="781" y="447"/>
                  </a:cubicBezTo>
                  <a:lnTo>
                    <a:pt x="1" y="487"/>
                  </a:lnTo>
                  <a:cubicBezTo>
                    <a:pt x="36" y="1744"/>
                    <a:pt x="233" y="3086"/>
                    <a:pt x="1062" y="4031"/>
                  </a:cubicBezTo>
                  <a:cubicBezTo>
                    <a:pt x="1690" y="4744"/>
                    <a:pt x="2622" y="5150"/>
                    <a:pt x="3567" y="5261"/>
                  </a:cubicBezTo>
                  <a:cubicBezTo>
                    <a:pt x="3784" y="5288"/>
                    <a:pt x="4002" y="5300"/>
                    <a:pt x="4220" y="5300"/>
                  </a:cubicBezTo>
                  <a:cubicBezTo>
                    <a:pt x="4952" y="5300"/>
                    <a:pt x="5685" y="5162"/>
                    <a:pt x="6389" y="4962"/>
                  </a:cubicBezTo>
                  <a:cubicBezTo>
                    <a:pt x="6737" y="4860"/>
                    <a:pt x="7089" y="4744"/>
                    <a:pt x="7370" y="4521"/>
                  </a:cubicBezTo>
                  <a:cubicBezTo>
                    <a:pt x="7659" y="4294"/>
                    <a:pt x="7860" y="3977"/>
                    <a:pt x="8038" y="3656"/>
                  </a:cubicBezTo>
                  <a:cubicBezTo>
                    <a:pt x="8662" y="2524"/>
                    <a:pt x="9077" y="1280"/>
                    <a:pt x="9260" y="1"/>
                  </a:cubicBezTo>
                  <a:close/>
                </a:path>
              </a:pathLst>
            </a:custGeom>
            <a:solidFill>
              <a:srgbClr val="3984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211;p37">
              <a:extLst>
                <a:ext uri="{FF2B5EF4-FFF2-40B4-BE49-F238E27FC236}">
                  <a16:creationId xmlns:a16="http://schemas.microsoft.com/office/drawing/2014/main" xmlns="" id="{0AE714C9-C7CD-43A5-AE82-95D2B1746350}"/>
                </a:ext>
              </a:extLst>
            </p:cNvPr>
            <p:cNvSpPr/>
            <p:nvPr/>
          </p:nvSpPr>
          <p:spPr>
            <a:xfrm>
              <a:off x="6318076" y="3836563"/>
              <a:ext cx="580946" cy="277380"/>
            </a:xfrm>
            <a:custGeom>
              <a:avLst/>
              <a:gdLst/>
              <a:ahLst/>
              <a:cxnLst/>
              <a:rect l="l" t="t" r="r" b="b"/>
              <a:pathLst>
                <a:path w="7299" h="3485" extrusionOk="0">
                  <a:moveTo>
                    <a:pt x="7022" y="0"/>
                  </a:moveTo>
                  <a:cubicBezTo>
                    <a:pt x="6941" y="557"/>
                    <a:pt x="6830" y="1115"/>
                    <a:pt x="6563" y="1610"/>
                  </a:cubicBezTo>
                  <a:cubicBezTo>
                    <a:pt x="6233" y="2225"/>
                    <a:pt x="5662" y="2653"/>
                    <a:pt x="5016" y="2889"/>
                  </a:cubicBezTo>
                  <a:cubicBezTo>
                    <a:pt x="4322" y="3146"/>
                    <a:pt x="3579" y="3201"/>
                    <a:pt x="2845" y="3201"/>
                  </a:cubicBezTo>
                  <a:cubicBezTo>
                    <a:pt x="2815" y="3201"/>
                    <a:pt x="2786" y="3201"/>
                    <a:pt x="2756" y="3201"/>
                  </a:cubicBezTo>
                  <a:cubicBezTo>
                    <a:pt x="2060" y="3201"/>
                    <a:pt x="1365" y="3085"/>
                    <a:pt x="941" y="2470"/>
                  </a:cubicBezTo>
                  <a:cubicBezTo>
                    <a:pt x="509" y="1837"/>
                    <a:pt x="451" y="1057"/>
                    <a:pt x="277" y="326"/>
                  </a:cubicBezTo>
                  <a:lnTo>
                    <a:pt x="1" y="326"/>
                  </a:lnTo>
                  <a:cubicBezTo>
                    <a:pt x="183" y="1061"/>
                    <a:pt x="237" y="1841"/>
                    <a:pt x="634" y="2501"/>
                  </a:cubicBezTo>
                  <a:cubicBezTo>
                    <a:pt x="816" y="2800"/>
                    <a:pt x="1071" y="3063"/>
                    <a:pt x="1387" y="3223"/>
                  </a:cubicBezTo>
                  <a:cubicBezTo>
                    <a:pt x="1708" y="3384"/>
                    <a:pt x="2065" y="3446"/>
                    <a:pt x="2421" y="3468"/>
                  </a:cubicBezTo>
                  <a:cubicBezTo>
                    <a:pt x="2597" y="3478"/>
                    <a:pt x="2777" y="3484"/>
                    <a:pt x="2960" y="3484"/>
                  </a:cubicBezTo>
                  <a:cubicBezTo>
                    <a:pt x="4332" y="3484"/>
                    <a:pt x="5862" y="3167"/>
                    <a:pt x="6661" y="1980"/>
                  </a:cubicBezTo>
                  <a:cubicBezTo>
                    <a:pt x="7053" y="1396"/>
                    <a:pt x="7196" y="691"/>
                    <a:pt x="7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212;p37">
              <a:extLst>
                <a:ext uri="{FF2B5EF4-FFF2-40B4-BE49-F238E27FC236}">
                  <a16:creationId xmlns:a16="http://schemas.microsoft.com/office/drawing/2014/main" xmlns="" id="{9882784C-8CC7-4761-96AA-C63D317489F1}"/>
                </a:ext>
              </a:extLst>
            </p:cNvPr>
            <p:cNvSpPr/>
            <p:nvPr/>
          </p:nvSpPr>
          <p:spPr>
            <a:xfrm>
              <a:off x="6407140" y="3836881"/>
              <a:ext cx="371538" cy="179959"/>
            </a:xfrm>
            <a:custGeom>
              <a:avLst/>
              <a:gdLst/>
              <a:ahLst/>
              <a:cxnLst/>
              <a:rect l="l" t="t" r="r" b="b"/>
              <a:pathLst>
                <a:path w="4668" h="2261" extrusionOk="0">
                  <a:moveTo>
                    <a:pt x="4392" y="1"/>
                  </a:moveTo>
                  <a:cubicBezTo>
                    <a:pt x="4316" y="433"/>
                    <a:pt x="4209" y="870"/>
                    <a:pt x="3959" y="1236"/>
                  </a:cubicBezTo>
                  <a:cubicBezTo>
                    <a:pt x="3629" y="1721"/>
                    <a:pt x="3076" y="1926"/>
                    <a:pt x="2515" y="1976"/>
                  </a:cubicBezTo>
                  <a:cubicBezTo>
                    <a:pt x="2399" y="1985"/>
                    <a:pt x="2282" y="1989"/>
                    <a:pt x="2167" y="1989"/>
                  </a:cubicBezTo>
                  <a:cubicBezTo>
                    <a:pt x="2007" y="1989"/>
                    <a:pt x="1848" y="1981"/>
                    <a:pt x="1690" y="1971"/>
                  </a:cubicBezTo>
                  <a:cubicBezTo>
                    <a:pt x="1409" y="1953"/>
                    <a:pt x="1062" y="1949"/>
                    <a:pt x="839" y="1748"/>
                  </a:cubicBezTo>
                  <a:cubicBezTo>
                    <a:pt x="611" y="1543"/>
                    <a:pt x="513" y="1164"/>
                    <a:pt x="420" y="883"/>
                  </a:cubicBezTo>
                  <a:cubicBezTo>
                    <a:pt x="362" y="696"/>
                    <a:pt x="313" y="509"/>
                    <a:pt x="277" y="317"/>
                  </a:cubicBezTo>
                  <a:lnTo>
                    <a:pt x="1" y="317"/>
                  </a:lnTo>
                  <a:cubicBezTo>
                    <a:pt x="81" y="745"/>
                    <a:pt x="210" y="1164"/>
                    <a:pt x="393" y="1561"/>
                  </a:cubicBezTo>
                  <a:cubicBezTo>
                    <a:pt x="500" y="1788"/>
                    <a:pt x="642" y="1980"/>
                    <a:pt x="870" y="2091"/>
                  </a:cubicBezTo>
                  <a:cubicBezTo>
                    <a:pt x="1093" y="2194"/>
                    <a:pt x="1342" y="2216"/>
                    <a:pt x="1588" y="2239"/>
                  </a:cubicBezTo>
                  <a:cubicBezTo>
                    <a:pt x="1756" y="2252"/>
                    <a:pt x="1929" y="2260"/>
                    <a:pt x="2102" y="2260"/>
                  </a:cubicBezTo>
                  <a:cubicBezTo>
                    <a:pt x="2920" y="2260"/>
                    <a:pt x="3747" y="2073"/>
                    <a:pt x="4222" y="1334"/>
                  </a:cubicBezTo>
                  <a:cubicBezTo>
                    <a:pt x="4476" y="932"/>
                    <a:pt x="4588" y="464"/>
                    <a:pt x="46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7" name="Picture 76" descr="A picture containing drawing&#10;&#10;Description automatically generated">
            <a:extLst>
              <a:ext uri="{FF2B5EF4-FFF2-40B4-BE49-F238E27FC236}">
                <a16:creationId xmlns:a16="http://schemas.microsoft.com/office/drawing/2014/main" xmlns="" id="{7BBCBE35-8C0F-4D45-80F9-229B18035086}"/>
              </a:ext>
            </a:extLst>
          </p:cNvPr>
          <p:cNvPicPr>
            <a:picLocks noChangeAspect="1"/>
          </p:cNvPicPr>
          <p:nvPr/>
        </p:nvPicPr>
        <p:blipFill>
          <a:blip r:embed="rId2"/>
          <a:stretch>
            <a:fillRect/>
          </a:stretch>
        </p:blipFill>
        <p:spPr>
          <a:xfrm>
            <a:off x="0" y="4421820"/>
            <a:ext cx="2359730" cy="716769"/>
          </a:xfrm>
          <a:prstGeom prst="rect">
            <a:avLst/>
          </a:prstGeom>
        </p:spPr>
      </p:pic>
      <p:pic>
        <p:nvPicPr>
          <p:cNvPr id="79" name="Picture 78" descr="A close up of a logo&#10;&#10;Description automatically generated">
            <a:extLst>
              <a:ext uri="{FF2B5EF4-FFF2-40B4-BE49-F238E27FC236}">
                <a16:creationId xmlns:a16="http://schemas.microsoft.com/office/drawing/2014/main" xmlns="" id="{A4E7C438-EB4E-459B-A6A5-90E7C2121845}"/>
              </a:ext>
            </a:extLst>
          </p:cNvPr>
          <p:cNvPicPr>
            <a:picLocks noChangeAspect="1"/>
          </p:cNvPicPr>
          <p:nvPr/>
        </p:nvPicPr>
        <p:blipFill>
          <a:blip r:embed="rId3"/>
          <a:stretch>
            <a:fillRect/>
          </a:stretch>
        </p:blipFill>
        <p:spPr>
          <a:xfrm>
            <a:off x="2254595" y="4470452"/>
            <a:ext cx="6292184" cy="716769"/>
          </a:xfrm>
          <a:prstGeom prst="rect">
            <a:avLst/>
          </a:prstGeom>
        </p:spPr>
      </p:pic>
      <p:grpSp>
        <p:nvGrpSpPr>
          <p:cNvPr id="2" name="Gruppo 1"/>
          <p:cNvGrpSpPr/>
          <p:nvPr/>
        </p:nvGrpSpPr>
        <p:grpSpPr>
          <a:xfrm>
            <a:off x="0" y="1684200"/>
            <a:ext cx="9144000" cy="2880000"/>
            <a:chOff x="0" y="1131750"/>
            <a:chExt cx="9144000" cy="2880000"/>
          </a:xfrm>
        </p:grpSpPr>
        <p:graphicFrame>
          <p:nvGraphicFramePr>
            <p:cNvPr id="75" name="Grafico 74"/>
            <p:cNvGraphicFramePr/>
            <p:nvPr>
              <p:extLst>
                <p:ext uri="{D42A27DB-BD31-4B8C-83A1-F6EECF244321}">
                  <p14:modId xmlns:p14="http://schemas.microsoft.com/office/powerpoint/2010/main" val="4293917060"/>
                </p:ext>
              </p:extLst>
            </p:nvPr>
          </p:nvGraphicFramePr>
          <p:xfrm>
            <a:off x="0" y="1131750"/>
            <a:ext cx="468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8" name="Grafico 77"/>
            <p:cNvGraphicFramePr/>
            <p:nvPr>
              <p:extLst>
                <p:ext uri="{D42A27DB-BD31-4B8C-83A1-F6EECF244321}">
                  <p14:modId xmlns:p14="http://schemas.microsoft.com/office/powerpoint/2010/main" val="684197983"/>
                </p:ext>
              </p:extLst>
            </p:nvPr>
          </p:nvGraphicFramePr>
          <p:xfrm>
            <a:off x="4464000" y="1131750"/>
            <a:ext cx="4680000" cy="2880000"/>
          </p:xfrm>
          <a:graphic>
            <a:graphicData uri="http://schemas.openxmlformats.org/drawingml/2006/chart">
              <c:chart xmlns:c="http://schemas.openxmlformats.org/drawingml/2006/chart" xmlns:r="http://schemas.openxmlformats.org/officeDocument/2006/relationships" r:id="rId5"/>
            </a:graphicData>
          </a:graphic>
        </p:graphicFrame>
      </p:grpSp>
      <p:sp>
        <p:nvSpPr>
          <p:cNvPr id="74" name="CasellaDiTesto 73"/>
          <p:cNvSpPr txBox="1"/>
          <p:nvPr/>
        </p:nvSpPr>
        <p:spPr>
          <a:xfrm>
            <a:off x="1752600" y="133350"/>
            <a:ext cx="5695950" cy="646331"/>
          </a:xfrm>
          <a:prstGeom prst="rect">
            <a:avLst/>
          </a:prstGeom>
          <a:noFill/>
        </p:spPr>
        <p:txBody>
          <a:bodyPr wrap="square" rtlCol="0">
            <a:spAutoFit/>
          </a:bodyPr>
          <a:lstStyle/>
          <a:p>
            <a:r>
              <a:rPr lang="it-IT" sz="3600" dirty="0" smtClean="0">
                <a:latin typeface="Architects Daughter" panose="020B0604020202020204" charset="0"/>
              </a:rPr>
              <a:t>1. </a:t>
            </a:r>
            <a:r>
              <a:rPr lang="it-IT" sz="3600" dirty="0" err="1" smtClean="0">
                <a:latin typeface="Architects Daughter" panose="020B0604020202020204" charset="0"/>
              </a:rPr>
              <a:t>Comparisons</a:t>
            </a:r>
            <a:endParaRPr lang="en-GB" sz="3600" dirty="0">
              <a:latin typeface="Architects Daughter" panose="020B0604020202020204" charset="0"/>
            </a:endParaRPr>
          </a:p>
        </p:txBody>
      </p:sp>
    </p:spTree>
    <p:extLst>
      <p:ext uri="{BB962C8B-B14F-4D97-AF65-F5344CB8AC3E}">
        <p14:creationId xmlns:p14="http://schemas.microsoft.com/office/powerpoint/2010/main" val="3914544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Artrum Museum Meeting by Slidesgo">
  <a:themeElements>
    <a:clrScheme name="Simple Light">
      <a:dk1>
        <a:srgbClr val="000000"/>
      </a:dk1>
      <a:lt1>
        <a:srgbClr val="FFFFFF"/>
      </a:lt1>
      <a:dk2>
        <a:srgbClr val="595959"/>
      </a:dk2>
      <a:lt2>
        <a:srgbClr val="EEEEEE"/>
      </a:lt2>
      <a:accent1>
        <a:srgbClr val="2C7FA3"/>
      </a:accent1>
      <a:accent2>
        <a:srgbClr val="7DCEAB"/>
      </a:accent2>
      <a:accent3>
        <a:srgbClr val="D1B060"/>
      </a:accent3>
      <a:accent4>
        <a:srgbClr val="DB774F"/>
      </a:accent4>
      <a:accent5>
        <a:srgbClr val="C1D2E3"/>
      </a:accent5>
      <a:accent6>
        <a:srgbClr val="D39370"/>
      </a:accent6>
      <a:hlink>
        <a:srgbClr val="F9FAF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Bildschirmpräsentation (16:9)</PresentationFormat>
  <Paragraphs>126</Paragraphs>
  <Slides>25</Slides>
  <Notes>2</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25</vt:i4>
      </vt:variant>
    </vt:vector>
  </HeadingPairs>
  <TitlesOfParts>
    <vt:vector size="33" baseType="lpstr">
      <vt:lpstr>Arial</vt:lpstr>
      <vt:lpstr>Tajawal</vt:lpstr>
      <vt:lpstr>Times New Roman</vt:lpstr>
      <vt:lpstr>Calibri</vt:lpstr>
      <vt:lpstr>Courier New</vt:lpstr>
      <vt:lpstr>Open sans</vt:lpstr>
      <vt:lpstr>Architects Daughter</vt:lpstr>
      <vt:lpstr>Artrum Museum Meeting by Slidesgo</vt:lpstr>
      <vt:lpstr>SMART - Small Museums Alliance representing Territories</vt:lpstr>
      <vt:lpstr>Sample</vt:lpstr>
      <vt:lpstr>We now ask you to report the major obstacles relating to accessibility encountered in visits to sites of cultural interest.</vt:lpstr>
      <vt:lpstr>In order to access a site of cultural interest, the most important information I need is</vt:lpstr>
      <vt:lpstr>What information channels do you think are most appropriate to offer information on the accessibility of a site of cultural interest?</vt:lpstr>
      <vt:lpstr>I believe that it is necessary to take time to properly train the staff of museums and other sites of cultural interest to improve the accessibility of these facilities</vt:lpstr>
      <vt:lpstr>Implementing innovative technologies in how to visit sites of cultural interest represents an added value for the structures</vt:lpstr>
      <vt:lpstr>Significant differences on Student’s T test on the items: Implementing innovative technologies in how to visit sites of cultural interest represents an added value for the structures and Implementing innovative technologies in the ways of visiting sites of cultural interest helps to personalise the way of visiting</vt:lpstr>
      <vt:lpstr>In your opinion, what are the digital and multimedia technologies on which to focus primarily to make sites of cultural interest more accessible?</vt:lpstr>
      <vt:lpstr>What do you consider a priority to make museums and places of cultural interest accessible?</vt:lpstr>
      <vt:lpstr>2. Visitors behaviour</vt:lpstr>
      <vt:lpstr>2. Visitors behaviour</vt:lpstr>
      <vt:lpstr>2. Visitors behaviour</vt:lpstr>
      <vt:lpstr>2. Visitors behaviour</vt:lpstr>
      <vt:lpstr>2. Visitors behaviour</vt:lpstr>
      <vt:lpstr>2. Visitors behaviour - Correlations</vt:lpstr>
      <vt:lpstr>Concepts recalled</vt:lpstr>
      <vt:lpstr>PowerPoint-Präsentation</vt:lpstr>
      <vt:lpstr>PowerPoint-Präsentation</vt:lpstr>
      <vt:lpstr>PowerPoint-Präsentation</vt:lpstr>
      <vt:lpstr>PowerPoint-Präsentation</vt:lpstr>
      <vt:lpstr>PowerPoint-Präsentation</vt:lpstr>
      <vt:lpstr>3. Operators awareness, perception and intention - Correlations</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Artrum Museum Meeting</dc:title>
  <dc:creator>Nadia Di Iulio</dc:creator>
  <cp:lastModifiedBy>Guenther Ennemoser - Independent</cp:lastModifiedBy>
  <cp:revision>127</cp:revision>
  <dcterms:modified xsi:type="dcterms:W3CDTF">2022-03-10T16:09:29Z</dcterms:modified>
</cp:coreProperties>
</file>